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7" r:id="rId3"/>
    <p:sldId id="262" r:id="rId4"/>
    <p:sldId id="276" r:id="rId5"/>
    <p:sldId id="275"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EC1E69-B2C5-4656-8F70-663DDEC36303}" v="9" dt="2026-04-29T19:40:21.3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159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23368E1-78B6-4206-8023-8C8D537942EB}" type="datetimeFigureOut">
              <a:rPr lang="en-US" smtClean="0"/>
              <a:t>4/30/2026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CCB33-4187-44F7-A7FC-F9E7D7B66208}" type="slidenum">
              <a:rPr lang="en-US" smtClean="0"/>
              <a:t>‹#›</a:t>
            </a:fld>
            <a:endParaRPr lang="en-US"/>
          </a:p>
        </p:txBody>
      </p:sp>
    </p:spTree>
    <p:extLst>
      <p:ext uri="{BB962C8B-B14F-4D97-AF65-F5344CB8AC3E}">
        <p14:creationId xmlns:p14="http://schemas.microsoft.com/office/powerpoint/2010/main" val="3660837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3368E1-78B6-4206-8023-8C8D537942EB}" type="datetimeFigureOut">
              <a:rPr lang="en-US" smtClean="0"/>
              <a:t>4/30/2026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CCB33-4187-44F7-A7FC-F9E7D7B66208}" type="slidenum">
              <a:rPr lang="en-US" smtClean="0"/>
              <a:t>‹#›</a:t>
            </a:fld>
            <a:endParaRPr lang="en-US"/>
          </a:p>
        </p:txBody>
      </p:sp>
    </p:spTree>
    <p:extLst>
      <p:ext uri="{BB962C8B-B14F-4D97-AF65-F5344CB8AC3E}">
        <p14:creationId xmlns:p14="http://schemas.microsoft.com/office/powerpoint/2010/main" val="2220279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3368E1-78B6-4206-8023-8C8D537942EB}" type="datetimeFigureOut">
              <a:rPr lang="en-US" smtClean="0"/>
              <a:t>4/30/2026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CCB33-4187-44F7-A7FC-F9E7D7B66208}" type="slidenum">
              <a:rPr lang="en-US" smtClean="0"/>
              <a:t>‹#›</a:t>
            </a:fld>
            <a:endParaRPr lang="en-US"/>
          </a:p>
        </p:txBody>
      </p:sp>
    </p:spTree>
    <p:extLst>
      <p:ext uri="{BB962C8B-B14F-4D97-AF65-F5344CB8AC3E}">
        <p14:creationId xmlns:p14="http://schemas.microsoft.com/office/powerpoint/2010/main" val="2148021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3368E1-78B6-4206-8023-8C8D537942EB}" type="datetimeFigureOut">
              <a:rPr lang="en-US" smtClean="0"/>
              <a:t>4/30/2026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CCB33-4187-44F7-A7FC-F9E7D7B66208}" type="slidenum">
              <a:rPr lang="en-US" smtClean="0"/>
              <a:t>‹#›</a:t>
            </a:fld>
            <a:endParaRPr lang="en-US"/>
          </a:p>
        </p:txBody>
      </p:sp>
    </p:spTree>
    <p:extLst>
      <p:ext uri="{BB962C8B-B14F-4D97-AF65-F5344CB8AC3E}">
        <p14:creationId xmlns:p14="http://schemas.microsoft.com/office/powerpoint/2010/main" val="51911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23368E1-78B6-4206-8023-8C8D537942EB}" type="datetimeFigureOut">
              <a:rPr lang="en-US" smtClean="0"/>
              <a:t>4/30/2026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CCB33-4187-44F7-A7FC-F9E7D7B66208}" type="slidenum">
              <a:rPr lang="en-US" smtClean="0"/>
              <a:t>‹#›</a:t>
            </a:fld>
            <a:endParaRPr lang="en-US"/>
          </a:p>
        </p:txBody>
      </p:sp>
    </p:spTree>
    <p:extLst>
      <p:ext uri="{BB962C8B-B14F-4D97-AF65-F5344CB8AC3E}">
        <p14:creationId xmlns:p14="http://schemas.microsoft.com/office/powerpoint/2010/main" val="2619804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23368E1-78B6-4206-8023-8C8D537942EB}" type="datetimeFigureOut">
              <a:rPr lang="en-US" smtClean="0"/>
              <a:t>4/30/2026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4CCB33-4187-44F7-A7FC-F9E7D7B66208}" type="slidenum">
              <a:rPr lang="en-US" smtClean="0"/>
              <a:t>‹#›</a:t>
            </a:fld>
            <a:endParaRPr lang="en-US"/>
          </a:p>
        </p:txBody>
      </p:sp>
    </p:spTree>
    <p:extLst>
      <p:ext uri="{BB962C8B-B14F-4D97-AF65-F5344CB8AC3E}">
        <p14:creationId xmlns:p14="http://schemas.microsoft.com/office/powerpoint/2010/main" val="3106960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23368E1-78B6-4206-8023-8C8D537942EB}" type="datetimeFigureOut">
              <a:rPr lang="en-US" smtClean="0"/>
              <a:t>4/30/2026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4CCB33-4187-44F7-A7FC-F9E7D7B66208}" type="slidenum">
              <a:rPr lang="en-US" smtClean="0"/>
              <a:t>‹#›</a:t>
            </a:fld>
            <a:endParaRPr lang="en-US"/>
          </a:p>
        </p:txBody>
      </p:sp>
    </p:spTree>
    <p:extLst>
      <p:ext uri="{BB962C8B-B14F-4D97-AF65-F5344CB8AC3E}">
        <p14:creationId xmlns:p14="http://schemas.microsoft.com/office/powerpoint/2010/main" val="663279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23368E1-78B6-4206-8023-8C8D537942EB}" type="datetimeFigureOut">
              <a:rPr lang="en-US" smtClean="0"/>
              <a:t>4/30/2026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4CCB33-4187-44F7-A7FC-F9E7D7B66208}" type="slidenum">
              <a:rPr lang="en-US" smtClean="0"/>
              <a:t>‹#›</a:t>
            </a:fld>
            <a:endParaRPr lang="en-US"/>
          </a:p>
        </p:txBody>
      </p:sp>
    </p:spTree>
    <p:extLst>
      <p:ext uri="{BB962C8B-B14F-4D97-AF65-F5344CB8AC3E}">
        <p14:creationId xmlns:p14="http://schemas.microsoft.com/office/powerpoint/2010/main" val="802203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3368E1-78B6-4206-8023-8C8D537942EB}" type="datetimeFigureOut">
              <a:rPr lang="en-US" smtClean="0"/>
              <a:t>4/30/2026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4CCB33-4187-44F7-A7FC-F9E7D7B66208}" type="slidenum">
              <a:rPr lang="en-US" smtClean="0"/>
              <a:t>‹#›</a:t>
            </a:fld>
            <a:endParaRPr lang="en-US"/>
          </a:p>
        </p:txBody>
      </p:sp>
    </p:spTree>
    <p:extLst>
      <p:ext uri="{BB962C8B-B14F-4D97-AF65-F5344CB8AC3E}">
        <p14:creationId xmlns:p14="http://schemas.microsoft.com/office/powerpoint/2010/main" val="203623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3368E1-78B6-4206-8023-8C8D537942EB}" type="datetimeFigureOut">
              <a:rPr lang="en-US" smtClean="0"/>
              <a:t>4/30/2026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4CCB33-4187-44F7-A7FC-F9E7D7B66208}" type="slidenum">
              <a:rPr lang="en-US" smtClean="0"/>
              <a:t>‹#›</a:t>
            </a:fld>
            <a:endParaRPr lang="en-US"/>
          </a:p>
        </p:txBody>
      </p:sp>
    </p:spTree>
    <p:extLst>
      <p:ext uri="{BB962C8B-B14F-4D97-AF65-F5344CB8AC3E}">
        <p14:creationId xmlns:p14="http://schemas.microsoft.com/office/powerpoint/2010/main" val="678342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3368E1-78B6-4206-8023-8C8D537942EB}" type="datetimeFigureOut">
              <a:rPr lang="en-US" smtClean="0"/>
              <a:t>4/30/2026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4CCB33-4187-44F7-A7FC-F9E7D7B66208}" type="slidenum">
              <a:rPr lang="en-US" smtClean="0"/>
              <a:t>‹#›</a:t>
            </a:fld>
            <a:endParaRPr lang="en-US"/>
          </a:p>
        </p:txBody>
      </p:sp>
    </p:spTree>
    <p:extLst>
      <p:ext uri="{BB962C8B-B14F-4D97-AF65-F5344CB8AC3E}">
        <p14:creationId xmlns:p14="http://schemas.microsoft.com/office/powerpoint/2010/main" val="3287056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3368E1-78B6-4206-8023-8C8D537942EB}" type="datetimeFigureOut">
              <a:rPr lang="en-US" smtClean="0"/>
              <a:t>4/30/2026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4CCB33-4187-44F7-A7FC-F9E7D7B66208}" type="slidenum">
              <a:rPr lang="en-US" smtClean="0"/>
              <a:t>‹#›</a:t>
            </a:fld>
            <a:endParaRPr lang="en-US"/>
          </a:p>
        </p:txBody>
      </p:sp>
    </p:spTree>
    <p:extLst>
      <p:ext uri="{BB962C8B-B14F-4D97-AF65-F5344CB8AC3E}">
        <p14:creationId xmlns:p14="http://schemas.microsoft.com/office/powerpoint/2010/main" val="21716765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0379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FB643-E826-E751-67D0-93F537CEF03B}"/>
              </a:ext>
            </a:extLst>
          </p:cNvPr>
          <p:cNvSpPr>
            <a:spLocks noGrp="1"/>
          </p:cNvSpPr>
          <p:nvPr>
            <p:ph type="ctrTitle"/>
          </p:nvPr>
        </p:nvSpPr>
        <p:spPr>
          <a:xfrm>
            <a:off x="685800" y="2674668"/>
            <a:ext cx="7772400" cy="1508664"/>
          </a:xfrm>
        </p:spPr>
        <p:txBody>
          <a:bodyPr>
            <a:normAutofit fontScale="90000"/>
          </a:bodyPr>
          <a:lstStyle/>
          <a:p>
            <a:r>
              <a:rPr lang="en-US" dirty="0"/>
              <a:t>Rosanna Gossett</a:t>
            </a:r>
            <a:br>
              <a:rPr lang="en-US" dirty="0"/>
            </a:br>
            <a:r>
              <a:rPr lang="en-US" dirty="0"/>
              <a:t>Guest Relations Manager</a:t>
            </a:r>
          </a:p>
        </p:txBody>
      </p:sp>
    </p:spTree>
    <p:extLst>
      <p:ext uri="{BB962C8B-B14F-4D97-AF65-F5344CB8AC3E}">
        <p14:creationId xmlns:p14="http://schemas.microsoft.com/office/powerpoint/2010/main" val="1586733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ACB58E5-97C6-98AF-8FFA-7F47C582E1CF}"/>
              </a:ext>
            </a:extLst>
          </p:cNvPr>
          <p:cNvSpPr txBox="1"/>
          <p:nvPr/>
        </p:nvSpPr>
        <p:spPr>
          <a:xfrm>
            <a:off x="500332" y="1939340"/>
            <a:ext cx="8393502" cy="2862322"/>
          </a:xfrm>
          <a:prstGeom prst="rect">
            <a:avLst/>
          </a:prstGeom>
          <a:noFill/>
        </p:spPr>
        <p:txBody>
          <a:bodyPr wrap="square" rtlCol="0">
            <a:spAutoFit/>
          </a:bodyPr>
          <a:lstStyle/>
          <a:p>
            <a:endParaRPr lang="en-US" dirty="0"/>
          </a:p>
          <a:p>
            <a:r>
              <a:rPr lang="en-US" dirty="0"/>
              <a:t>Mission</a:t>
            </a:r>
          </a:p>
          <a:p>
            <a:r>
              <a:rPr lang="en-US" dirty="0"/>
              <a:t>The mission of the Texas State Aquarium is to engage people with animals, inspire appreciation of our seas and support wildlife conservation.</a:t>
            </a:r>
          </a:p>
          <a:p>
            <a:endParaRPr lang="en-US" dirty="0"/>
          </a:p>
          <a:p>
            <a:r>
              <a:rPr lang="en-US" dirty="0"/>
              <a:t>Vision</a:t>
            </a:r>
          </a:p>
          <a:p>
            <a:r>
              <a:rPr lang="en-US" dirty="0"/>
              <a:t>To be a global leader in fostering support for the conservation of the Gulf of Mexico and Caribbean Sea.</a:t>
            </a:r>
          </a:p>
          <a:p>
            <a:endParaRPr lang="en-US" dirty="0"/>
          </a:p>
          <a:p>
            <a:endParaRPr lang="en-US" dirty="0"/>
          </a:p>
        </p:txBody>
      </p:sp>
    </p:spTree>
    <p:extLst>
      <p:ext uri="{BB962C8B-B14F-4D97-AF65-F5344CB8AC3E}">
        <p14:creationId xmlns:p14="http://schemas.microsoft.com/office/powerpoint/2010/main" val="1627525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F9320C-6B6B-C558-3542-3BD365FF923E}"/>
              </a:ext>
            </a:extLst>
          </p:cNvPr>
          <p:cNvSpPr txBox="1"/>
          <p:nvPr/>
        </p:nvSpPr>
        <p:spPr>
          <a:xfrm>
            <a:off x="1138687" y="1949570"/>
            <a:ext cx="6875253" cy="3970318"/>
          </a:xfrm>
          <a:prstGeom prst="rect">
            <a:avLst/>
          </a:prstGeom>
          <a:noFill/>
        </p:spPr>
        <p:txBody>
          <a:bodyPr wrap="square" rtlCol="0">
            <a:spAutoFit/>
          </a:bodyPr>
          <a:lstStyle/>
          <a:p>
            <a:r>
              <a:rPr lang="en-US" dirty="0"/>
              <a:t>Texas State Aquarium is a 501 © (3) not-for-profit association.  The organization is accredited by The Association of Zoos and Aquarium (AZA). </a:t>
            </a:r>
          </a:p>
          <a:p>
            <a:endParaRPr lang="en-US" dirty="0"/>
          </a:p>
          <a:p>
            <a:r>
              <a:rPr lang="en-US" dirty="0"/>
              <a:t>The organization was envisioned in 1969 and through many years of fundraising efforts the  opened the Gulf exhibit building on July 6, 1990.  In May 2002 Dolphin Bay opened and in May 2017 Caribbean Sea opened.  We do have a splash pad and a newly opened indoor children play area named Ocean Odyssey.</a:t>
            </a:r>
          </a:p>
          <a:p>
            <a:endParaRPr lang="en-US" dirty="0"/>
          </a:p>
          <a:p>
            <a:r>
              <a:rPr lang="en-US" dirty="0"/>
              <a:t>Guests receive an up- close look at dolphins, sea turtles, river otters, sand bar sharks and many species of birds and fishes that call the Gulf and Caribbean waters home.</a:t>
            </a:r>
          </a:p>
          <a:p>
            <a:endParaRPr lang="en-US" dirty="0"/>
          </a:p>
        </p:txBody>
      </p:sp>
    </p:spTree>
    <p:extLst>
      <p:ext uri="{BB962C8B-B14F-4D97-AF65-F5344CB8AC3E}">
        <p14:creationId xmlns:p14="http://schemas.microsoft.com/office/powerpoint/2010/main" val="409021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3902" y="3997368"/>
            <a:ext cx="2586681" cy="504403"/>
          </a:xfrm>
          <a:prstGeom prst="rect">
            <a:avLst/>
          </a:prstGeom>
        </p:spPr>
      </p:pic>
      <p:sp>
        <p:nvSpPr>
          <p:cNvPr id="3" name="Rectangle 2"/>
          <p:cNvSpPr/>
          <p:nvPr/>
        </p:nvSpPr>
        <p:spPr>
          <a:xfrm>
            <a:off x="2530891" y="3023990"/>
            <a:ext cx="3960525" cy="523348"/>
          </a:xfrm>
          <a:prstGeom prst="rect">
            <a:avLst/>
          </a:prstGeom>
        </p:spPr>
        <p:txBody>
          <a:bodyPr wrap="square">
            <a:spAutoFit/>
          </a:bodyPr>
          <a:lstStyle/>
          <a:p>
            <a:pPr algn="ctr"/>
            <a:r>
              <a:rPr lang="en-US" sz="2801" dirty="0">
                <a:ln w="0"/>
                <a:solidFill>
                  <a:schemeClr val="accent5">
                    <a:lumMod val="75000"/>
                  </a:schemeClr>
                </a:solidFill>
                <a:effectLst>
                  <a:outerShdw blurRad="38100" dist="25400" dir="5400000" algn="ctr" rotWithShape="0">
                    <a:srgbClr val="6E747A">
                      <a:alpha val="43000"/>
                    </a:srgbClr>
                  </a:outerShdw>
                </a:effectLst>
                <a:latin typeface="Arial Black" panose="020B0A04020102020204" pitchFamily="34" charset="0"/>
              </a:rPr>
              <a:t>Questions?</a:t>
            </a:r>
          </a:p>
        </p:txBody>
      </p:sp>
    </p:spTree>
    <p:extLst>
      <p:ext uri="{BB962C8B-B14F-4D97-AF65-F5344CB8AC3E}">
        <p14:creationId xmlns:p14="http://schemas.microsoft.com/office/powerpoint/2010/main" val="151905133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4393</TotalTime>
  <Words>172</Words>
  <Application>Microsoft Office PowerPoint</Application>
  <PresentationFormat>On-screen Show (4:3)</PresentationFormat>
  <Paragraphs>13</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Arial Black</vt:lpstr>
      <vt:lpstr>Calibri</vt:lpstr>
      <vt:lpstr>Calibri Light</vt:lpstr>
      <vt:lpstr>Office Theme</vt:lpstr>
      <vt:lpstr>PowerPoint Presentation</vt:lpstr>
      <vt:lpstr>Rosanna Gossett Guest Relations Manager</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Carla Swallow</dc:creator>
  <cp:lastModifiedBy>Rosanna Gossett</cp:lastModifiedBy>
  <cp:revision>43</cp:revision>
  <dcterms:created xsi:type="dcterms:W3CDTF">2018-05-07T13:58:02Z</dcterms:created>
  <dcterms:modified xsi:type="dcterms:W3CDTF">2026-04-30T21:49:24Z</dcterms:modified>
</cp:coreProperties>
</file>