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4"/>
  </p:notesMasterIdLst>
  <p:sldIdLst>
    <p:sldId id="256" r:id="rId5"/>
    <p:sldId id="260" r:id="rId6"/>
    <p:sldId id="263" r:id="rId7"/>
    <p:sldId id="291" r:id="rId8"/>
    <p:sldId id="292" r:id="rId9"/>
    <p:sldId id="293" r:id="rId10"/>
    <p:sldId id="264" r:id="rId11"/>
    <p:sldId id="294" r:id="rId12"/>
    <p:sldId id="265" r:id="rId13"/>
  </p:sldIdLst>
  <p:sldSz cx="18288000" cy="10287000"/>
  <p:notesSz cx="6858000" cy="9144000"/>
  <p:embeddedFontLst>
    <p:embeddedFont>
      <p:font typeface="Bright" panose="020B0604020202020204" charset="0"/>
      <p:regular r:id="rId15"/>
    </p:embeddedFont>
    <p:embeddedFont>
      <p:font typeface="Poppins" panose="00000500000000000000" pitchFamily="2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6" d="100"/>
          <a:sy n="66" d="100"/>
        </p:scale>
        <p:origin x="93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05.05.2025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A6473-ECA5-5922-4102-B7EDFCB7D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27B78FA-F8A2-1032-7407-920B32A2E86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60A38D-5247-7316-A6D1-02A5AD0CCD6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2205FF6-4FA0-EB41-6707-28CB10015AF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7DC78B9-8267-A665-C240-EE2C4EDEA5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E60B-9F77-BF17-C6F3-E6C99C87897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F25A3A-5DBB-04E1-C37C-C3FF59095D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890777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C40598-4A16-A5DD-9DAB-9C22F698F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8021770-E5EB-B6AB-9079-AFCCA55668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69E0C3-048B-62E0-5E69-D99D0BDA7C7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648EE0E-F73E-0A76-52D5-043BA1C4244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8556A63-95E2-7D89-4256-4F904B74BA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DBE0E5-4ECC-FEF9-889A-CAD45A8EFB5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4CF2C-2C06-57FA-A80E-E52CEFF8F8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462186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20C28-EAFF-A56D-1DA8-63783CD56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AB72CA2-DD9F-6967-46EA-72F34523FC0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E82A69-1A60-4F0B-0D26-09CBFBCC521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F1598DF-6CEB-2E82-C32A-BB15C2D6BE1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6760080-8ED8-FD7A-50D8-46CBD26017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259B00-1B72-58B5-0D3B-F63772113F3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9E8E2A-D8BF-E25B-FC04-862653CEEB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28617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9EA628-A348-1F76-E20A-F88A3B0E8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9326ECE-BF3F-8E18-C16D-72CC244373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F64A33-A07B-D7F8-7038-5B9E376A8B7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951FE18-AE3D-D9FB-E22A-FB61A25CFEF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C7B7A58-648C-9DC4-7528-DB5B9647A7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360046-377B-50A7-3077-697F042F445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CEF57F-F5C6-4901-FFEA-C660E13EF0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33353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3" Type="http://schemas.openxmlformats.org/officeDocument/2006/relationships/image" Target="../media/image9.jpg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4.jpg"/><Relationship Id="rId3" Type="http://schemas.openxmlformats.org/officeDocument/2006/relationships/image" Target="../media/image11.png"/><Relationship Id="rId7" Type="http://schemas.openxmlformats.org/officeDocument/2006/relationships/image" Target="../media/image29.svg"/><Relationship Id="rId12" Type="http://schemas.openxmlformats.org/officeDocument/2006/relationships/hyperlink" Target="mailto:CMaxwell@skywheel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svg"/><Relationship Id="rId5" Type="http://schemas.openxmlformats.org/officeDocument/2006/relationships/image" Target="../media/image27.svg"/><Relationship Id="rId15" Type="http://schemas.openxmlformats.org/officeDocument/2006/relationships/image" Target="../media/image13.sv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svg"/><Relationship Id="rId1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svg"/><Relationship Id="rId18" Type="http://schemas.openxmlformats.org/officeDocument/2006/relationships/image" Target="../media/image48.svg"/><Relationship Id="rId3" Type="http://schemas.openxmlformats.org/officeDocument/2006/relationships/image" Target="../media/image35.jpeg"/><Relationship Id="rId21" Type="http://schemas.openxmlformats.org/officeDocument/2006/relationships/image" Target="../media/image11.png"/><Relationship Id="rId7" Type="http://schemas.openxmlformats.org/officeDocument/2006/relationships/image" Target="../media/image39.jpeg"/><Relationship Id="rId12" Type="http://schemas.openxmlformats.org/officeDocument/2006/relationships/image" Target="../media/image44.pn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6.png"/><Relationship Id="rId20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svg"/><Relationship Id="rId11" Type="http://schemas.openxmlformats.org/officeDocument/2006/relationships/image" Target="../media/image43.svg"/><Relationship Id="rId5" Type="http://schemas.openxmlformats.org/officeDocument/2006/relationships/image" Target="../media/image37.png"/><Relationship Id="rId15" Type="http://schemas.openxmlformats.org/officeDocument/2006/relationships/image" Target="../media/image13.svg"/><Relationship Id="rId10" Type="http://schemas.openxmlformats.org/officeDocument/2006/relationships/image" Target="../media/image42.png"/><Relationship Id="rId19" Type="http://schemas.openxmlformats.org/officeDocument/2006/relationships/image" Target="../media/image49.pn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497D">
                <a:alpha val="100000"/>
              </a:srgbClr>
            </a:gs>
            <a:gs pos="100000">
              <a:srgbClr val="55C4B0">
                <a:alpha val="100000"/>
              </a:srgbClr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5373"/>
            <a:ext cx="18288000" cy="12138660"/>
          </a:xfrm>
          <a:custGeom>
            <a:avLst/>
            <a:gdLst/>
            <a:ahLst/>
            <a:cxnLst/>
            <a:rect l="l" t="t" r="r" b="b"/>
            <a:pathLst>
              <a:path w="18288000" h="12138660">
                <a:moveTo>
                  <a:pt x="0" y="0"/>
                </a:moveTo>
                <a:lnTo>
                  <a:pt x="18288000" y="0"/>
                </a:lnTo>
                <a:lnTo>
                  <a:pt x="18288000" y="12138660"/>
                </a:lnTo>
                <a:lnTo>
                  <a:pt x="0" y="121386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0" y="-960043"/>
            <a:ext cx="18288000" cy="12184380"/>
          </a:xfrm>
          <a:custGeom>
            <a:avLst/>
            <a:gdLst/>
            <a:ahLst/>
            <a:cxnLst/>
            <a:rect l="l" t="t" r="r" b="b"/>
            <a:pathLst>
              <a:path w="18288000" h="12184380">
                <a:moveTo>
                  <a:pt x="0" y="0"/>
                </a:moveTo>
                <a:lnTo>
                  <a:pt x="18288000" y="0"/>
                </a:lnTo>
                <a:lnTo>
                  <a:pt x="18288000" y="12184380"/>
                </a:lnTo>
                <a:lnTo>
                  <a:pt x="0" y="121843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57000"/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4" name="Group 4"/>
          <p:cNvGrpSpPr/>
          <p:nvPr/>
        </p:nvGrpSpPr>
        <p:grpSpPr>
          <a:xfrm>
            <a:off x="4624371" y="4049227"/>
            <a:ext cx="14840613" cy="2188545"/>
            <a:chOff x="0" y="0"/>
            <a:chExt cx="3908639" cy="57640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3908639" cy="576407"/>
            </a:xfrm>
            <a:custGeom>
              <a:avLst/>
              <a:gdLst/>
              <a:ahLst/>
              <a:cxnLst/>
              <a:rect l="l" t="t" r="r" b="b"/>
              <a:pathLst>
                <a:path w="3908639" h="576407">
                  <a:moveTo>
                    <a:pt x="203200" y="0"/>
                  </a:moveTo>
                  <a:lnTo>
                    <a:pt x="3908639" y="0"/>
                  </a:lnTo>
                  <a:lnTo>
                    <a:pt x="3705439" y="576407"/>
                  </a:lnTo>
                  <a:lnTo>
                    <a:pt x="0" y="576407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>
                <a:alpha val="3098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101600" y="-38100"/>
              <a:ext cx="3705439" cy="6145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92"/>
                </a:lnSpc>
              </a:pPr>
              <a:endParaRPr/>
            </a:p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-2205684" y="-960043"/>
            <a:ext cx="4411367" cy="4411367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053616" y="7198329"/>
            <a:ext cx="4411367" cy="4411367"/>
          </a:xfrm>
          <a:prstGeom prst="rect">
            <a:avLst/>
          </a:prstGeom>
        </p:spPr>
      </p:pic>
      <p:grpSp>
        <p:nvGrpSpPr>
          <p:cNvPr id="9" name="Group 9"/>
          <p:cNvGrpSpPr/>
          <p:nvPr/>
        </p:nvGrpSpPr>
        <p:grpSpPr>
          <a:xfrm>
            <a:off x="-3589400" y="1586171"/>
            <a:ext cx="13649981" cy="1296091"/>
            <a:chOff x="0" y="0"/>
            <a:chExt cx="3595057" cy="341357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3595057" cy="341357"/>
            </a:xfrm>
            <a:custGeom>
              <a:avLst/>
              <a:gdLst/>
              <a:ahLst/>
              <a:cxnLst/>
              <a:rect l="l" t="t" r="r" b="b"/>
              <a:pathLst>
                <a:path w="3595057" h="341357">
                  <a:moveTo>
                    <a:pt x="203200" y="0"/>
                  </a:moveTo>
                  <a:lnTo>
                    <a:pt x="3595057" y="0"/>
                  </a:lnTo>
                  <a:lnTo>
                    <a:pt x="3391857" y="341357"/>
                  </a:lnTo>
                  <a:lnTo>
                    <a:pt x="0" y="341357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00000">
                <a:alpha val="3098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01600" y="-38100"/>
              <a:ext cx="3391857" cy="3794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292"/>
                </a:lnSpc>
              </a:pPr>
              <a:endParaRPr/>
            </a:p>
          </p:txBody>
        </p:sp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-766309" y="-713705"/>
            <a:ext cx="2619935" cy="2619935"/>
          </a:xfrm>
          <a:prstGeom prst="rect">
            <a:avLst/>
          </a:prstGeom>
        </p:spPr>
      </p:pic>
      <p:sp>
        <p:nvSpPr>
          <p:cNvPr id="13" name="Freeform 13"/>
          <p:cNvSpPr/>
          <p:nvPr/>
        </p:nvSpPr>
        <p:spPr>
          <a:xfrm>
            <a:off x="0" y="6094703"/>
            <a:ext cx="16267624" cy="4454022"/>
          </a:xfrm>
          <a:custGeom>
            <a:avLst/>
            <a:gdLst/>
            <a:ahLst/>
            <a:cxnLst/>
            <a:rect l="l" t="t" r="r" b="b"/>
            <a:pathLst>
              <a:path w="16267624" h="4454022">
                <a:moveTo>
                  <a:pt x="0" y="0"/>
                </a:moveTo>
                <a:lnTo>
                  <a:pt x="16267624" y="0"/>
                </a:lnTo>
                <a:lnTo>
                  <a:pt x="16267624" y="4454022"/>
                </a:lnTo>
                <a:lnTo>
                  <a:pt x="0" y="445402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-82025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4" name="Freeform 14"/>
          <p:cNvSpPr/>
          <p:nvPr/>
        </p:nvSpPr>
        <p:spPr>
          <a:xfrm>
            <a:off x="7012976" y="3628340"/>
            <a:ext cx="9799663" cy="3030320"/>
          </a:xfrm>
          <a:custGeom>
            <a:avLst/>
            <a:gdLst/>
            <a:ahLst/>
            <a:cxnLst/>
            <a:rect l="l" t="t" r="r" b="b"/>
            <a:pathLst>
              <a:path w="9799663" h="3030320">
                <a:moveTo>
                  <a:pt x="0" y="0"/>
                </a:moveTo>
                <a:lnTo>
                  <a:pt x="9799663" y="0"/>
                </a:lnTo>
                <a:lnTo>
                  <a:pt x="9799663" y="3030320"/>
                </a:lnTo>
                <a:lnTo>
                  <a:pt x="0" y="303032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TextBox 15"/>
          <p:cNvSpPr txBox="1"/>
          <p:nvPr/>
        </p:nvSpPr>
        <p:spPr>
          <a:xfrm>
            <a:off x="1243413" y="310512"/>
            <a:ext cx="9227380" cy="2571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000"/>
              </a:lnSpc>
            </a:pPr>
            <a:r>
              <a:rPr lang="en-US" sz="15000">
                <a:solidFill>
                  <a:srgbClr val="FFFFFF"/>
                </a:solidFill>
                <a:latin typeface="Bright"/>
              </a:rPr>
              <a:t>Welcome to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497D">
                <a:alpha val="100000"/>
              </a:srgbClr>
            </a:gs>
            <a:gs pos="100000">
              <a:srgbClr val="55C4B0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A ferris wheel in a city&#10;&#10;AI-generated content may be incorrect.">
            <a:extLst>
              <a:ext uri="{FF2B5EF4-FFF2-40B4-BE49-F238E27FC236}">
                <a16:creationId xmlns:a16="http://schemas.microsoft.com/office/drawing/2014/main" id="{5227C1C7-060D-409A-977E-A403C71C96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2155" y="2707862"/>
            <a:ext cx="6159635" cy="5464063"/>
          </a:xfrm>
          <a:prstGeom prst="rect">
            <a:avLst/>
          </a:prstGeom>
        </p:spPr>
      </p:pic>
      <p:grpSp>
        <p:nvGrpSpPr>
          <p:cNvPr id="2" name="Group 2"/>
          <p:cNvGrpSpPr/>
          <p:nvPr/>
        </p:nvGrpSpPr>
        <p:grpSpPr>
          <a:xfrm>
            <a:off x="724" y="264164"/>
            <a:ext cx="18283200" cy="2469000"/>
            <a:chOff x="0" y="0"/>
            <a:chExt cx="24377600" cy="3292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77650" cy="3291967"/>
            </a:xfrm>
            <a:custGeom>
              <a:avLst/>
              <a:gdLst/>
              <a:ahLst/>
              <a:cxnLst/>
              <a:rect l="l" t="t" r="r" b="b"/>
              <a:pathLst>
                <a:path w="24377650" h="3291967">
                  <a:moveTo>
                    <a:pt x="0" y="0"/>
                  </a:moveTo>
                  <a:lnTo>
                    <a:pt x="24377650" y="0"/>
                  </a:lnTo>
                  <a:lnTo>
                    <a:pt x="24377650" y="3291967"/>
                  </a:lnTo>
                  <a:lnTo>
                    <a:pt x="0" y="3291967"/>
                  </a:lnTo>
                  <a:close/>
                </a:path>
              </a:pathLst>
            </a:custGeom>
            <a:gradFill rotWithShape="1">
              <a:gsLst>
                <a:gs pos="0">
                  <a:srgbClr val="00497D">
                    <a:alpha val="100000"/>
                  </a:srgbClr>
                </a:gs>
                <a:gs pos="100000">
                  <a:srgbClr val="55C4B0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-930459" y="741427"/>
            <a:ext cx="13343192" cy="1644054"/>
            <a:chOff x="0" y="0"/>
            <a:chExt cx="17790923" cy="2192072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17790923" cy="2192072"/>
              <a:chOff x="0" y="0"/>
              <a:chExt cx="3514256" cy="433002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3514256" cy="433002"/>
              </a:xfrm>
              <a:custGeom>
                <a:avLst/>
                <a:gdLst/>
                <a:ahLst/>
                <a:cxnLst/>
                <a:rect l="l" t="t" r="r" b="b"/>
                <a:pathLst>
                  <a:path w="3514256" h="433002">
                    <a:moveTo>
                      <a:pt x="3311056" y="0"/>
                    </a:moveTo>
                    <a:lnTo>
                      <a:pt x="0" y="0"/>
                    </a:lnTo>
                    <a:lnTo>
                      <a:pt x="203200" y="433002"/>
                    </a:lnTo>
                    <a:lnTo>
                      <a:pt x="3514256" y="433002"/>
                    </a:lnTo>
                    <a:lnTo>
                      <a:pt x="3311056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" name="TextBox 7"/>
              <p:cNvSpPr txBox="1"/>
              <p:nvPr/>
            </p:nvSpPr>
            <p:spPr>
              <a:xfrm>
                <a:off x="101600" y="-38100"/>
                <a:ext cx="3311056" cy="47110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sp>
          <p:nvSpPr>
            <p:cNvPr id="8" name="TextBox 8"/>
            <p:cNvSpPr txBox="1"/>
            <p:nvPr/>
          </p:nvSpPr>
          <p:spPr>
            <a:xfrm>
              <a:off x="2612212" y="161925"/>
              <a:ext cx="14142157" cy="185737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0199"/>
                </a:lnSpc>
              </a:pPr>
              <a:r>
                <a:rPr lang="en-US" sz="9999">
                  <a:solidFill>
                    <a:srgbClr val="FFFFFF"/>
                  </a:solidFill>
                  <a:latin typeface="Bright"/>
                </a:rPr>
                <a:t>OVERVIEW OF THE BUSINESS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028700" y="2556811"/>
            <a:ext cx="8908183" cy="1762893"/>
            <a:chOff x="0" y="0"/>
            <a:chExt cx="11877577" cy="2350524"/>
          </a:xfrm>
        </p:grpSpPr>
        <p:grpSp>
          <p:nvGrpSpPr>
            <p:cNvPr id="10" name="Group 10"/>
            <p:cNvGrpSpPr/>
            <p:nvPr/>
          </p:nvGrpSpPr>
          <p:grpSpPr>
            <a:xfrm rot="-10800000">
              <a:off x="0" y="0"/>
              <a:ext cx="11877577" cy="2350524"/>
              <a:chOff x="0" y="0"/>
              <a:chExt cx="2210105" cy="437371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 rot="-10800000">
              <a:off x="415896" y="309438"/>
              <a:ext cx="11045785" cy="1731649"/>
              <a:chOff x="0" y="0"/>
              <a:chExt cx="2210105" cy="346478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16" name="Group 16"/>
          <p:cNvGrpSpPr/>
          <p:nvPr/>
        </p:nvGrpSpPr>
        <p:grpSpPr>
          <a:xfrm>
            <a:off x="1028700" y="4491154"/>
            <a:ext cx="8908183" cy="1762893"/>
            <a:chOff x="0" y="0"/>
            <a:chExt cx="11877577" cy="2350524"/>
          </a:xfrm>
        </p:grpSpPr>
        <p:grpSp>
          <p:nvGrpSpPr>
            <p:cNvPr id="17" name="Group 17"/>
            <p:cNvGrpSpPr/>
            <p:nvPr/>
          </p:nvGrpSpPr>
          <p:grpSpPr>
            <a:xfrm rot="-10800000">
              <a:off x="0" y="0"/>
              <a:ext cx="11877577" cy="2350524"/>
              <a:chOff x="0" y="0"/>
              <a:chExt cx="2210105" cy="437371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TextBox 19"/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20" name="Group 20"/>
            <p:cNvGrpSpPr/>
            <p:nvPr/>
          </p:nvGrpSpPr>
          <p:grpSpPr>
            <a:xfrm rot="-10800000">
              <a:off x="415896" y="309438"/>
              <a:ext cx="11045785" cy="1731649"/>
              <a:chOff x="0" y="0"/>
              <a:chExt cx="2210105" cy="346478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TextBox 22"/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23" name="Group 23"/>
          <p:cNvGrpSpPr/>
          <p:nvPr/>
        </p:nvGrpSpPr>
        <p:grpSpPr>
          <a:xfrm>
            <a:off x="1028700" y="6409032"/>
            <a:ext cx="8908183" cy="1762893"/>
            <a:chOff x="0" y="0"/>
            <a:chExt cx="11877577" cy="2350524"/>
          </a:xfrm>
        </p:grpSpPr>
        <p:grpSp>
          <p:nvGrpSpPr>
            <p:cNvPr id="24" name="Group 24"/>
            <p:cNvGrpSpPr/>
            <p:nvPr/>
          </p:nvGrpSpPr>
          <p:grpSpPr>
            <a:xfrm rot="-10800000">
              <a:off x="0" y="0"/>
              <a:ext cx="11877577" cy="2350524"/>
              <a:chOff x="0" y="0"/>
              <a:chExt cx="2210105" cy="437371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27" name="Group 27"/>
            <p:cNvGrpSpPr/>
            <p:nvPr/>
          </p:nvGrpSpPr>
          <p:grpSpPr>
            <a:xfrm rot="-10800000">
              <a:off x="415896" y="309438"/>
              <a:ext cx="11045785" cy="1731649"/>
              <a:chOff x="0" y="0"/>
              <a:chExt cx="2210105" cy="346478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TextBox 29"/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30" name="Group 30"/>
          <p:cNvGrpSpPr/>
          <p:nvPr/>
        </p:nvGrpSpPr>
        <p:grpSpPr>
          <a:xfrm>
            <a:off x="1028700" y="8343375"/>
            <a:ext cx="8908183" cy="1762893"/>
            <a:chOff x="0" y="0"/>
            <a:chExt cx="11877577" cy="2350524"/>
          </a:xfrm>
        </p:grpSpPr>
        <p:grpSp>
          <p:nvGrpSpPr>
            <p:cNvPr id="31" name="Group 31"/>
            <p:cNvGrpSpPr/>
            <p:nvPr/>
          </p:nvGrpSpPr>
          <p:grpSpPr>
            <a:xfrm rot="-10800000">
              <a:off x="0" y="0"/>
              <a:ext cx="11877577" cy="2350524"/>
              <a:chOff x="0" y="0"/>
              <a:chExt cx="2210105" cy="437371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34" name="Group 34"/>
            <p:cNvGrpSpPr/>
            <p:nvPr/>
          </p:nvGrpSpPr>
          <p:grpSpPr>
            <a:xfrm rot="-10800000">
              <a:off x="415896" y="309438"/>
              <a:ext cx="11045785" cy="1731649"/>
              <a:chOff x="0" y="0"/>
              <a:chExt cx="2210105" cy="346478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sp>
        <p:nvSpPr>
          <p:cNvPr id="37" name="Freeform 37"/>
          <p:cNvSpPr/>
          <p:nvPr/>
        </p:nvSpPr>
        <p:spPr>
          <a:xfrm>
            <a:off x="9972438" y="2417785"/>
            <a:ext cx="1557442" cy="1601115"/>
          </a:xfrm>
          <a:custGeom>
            <a:avLst/>
            <a:gdLst/>
            <a:ahLst/>
            <a:cxnLst/>
            <a:rect l="l" t="t" r="r" b="b"/>
            <a:pathLst>
              <a:path w="1557442" h="1601115">
                <a:moveTo>
                  <a:pt x="0" y="0"/>
                </a:moveTo>
                <a:lnTo>
                  <a:pt x="1557441" y="0"/>
                </a:lnTo>
                <a:lnTo>
                  <a:pt x="1557441" y="1601115"/>
                </a:lnTo>
                <a:lnTo>
                  <a:pt x="0" y="16011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8" name="Freeform 38"/>
          <p:cNvSpPr/>
          <p:nvPr/>
        </p:nvSpPr>
        <p:spPr>
          <a:xfrm>
            <a:off x="14998431" y="7883312"/>
            <a:ext cx="3285493" cy="2683019"/>
          </a:xfrm>
          <a:custGeom>
            <a:avLst/>
            <a:gdLst/>
            <a:ahLst/>
            <a:cxnLst/>
            <a:rect l="l" t="t" r="r" b="b"/>
            <a:pathLst>
              <a:path w="3285493" h="2683019">
                <a:moveTo>
                  <a:pt x="0" y="0"/>
                </a:moveTo>
                <a:lnTo>
                  <a:pt x="3285493" y="0"/>
                </a:lnTo>
                <a:lnTo>
                  <a:pt x="3285493" y="2683019"/>
                </a:lnTo>
                <a:lnTo>
                  <a:pt x="0" y="26830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0" name="Freeform 40"/>
          <p:cNvSpPr/>
          <p:nvPr/>
        </p:nvSpPr>
        <p:spPr>
          <a:xfrm>
            <a:off x="12059723" y="2772272"/>
            <a:ext cx="6273325" cy="5399653"/>
          </a:xfrm>
          <a:custGeom>
            <a:avLst/>
            <a:gdLst/>
            <a:ahLst/>
            <a:cxnLst/>
            <a:rect l="l" t="t" r="r" b="b"/>
            <a:pathLst>
              <a:path w="5499204" h="5499204">
                <a:moveTo>
                  <a:pt x="0" y="0"/>
                </a:moveTo>
                <a:lnTo>
                  <a:pt x="5499204" y="0"/>
                </a:lnTo>
                <a:lnTo>
                  <a:pt x="5499204" y="5499204"/>
                </a:lnTo>
                <a:lnTo>
                  <a:pt x="0" y="549920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1" name="Freeform 41"/>
          <p:cNvSpPr/>
          <p:nvPr/>
        </p:nvSpPr>
        <p:spPr>
          <a:xfrm>
            <a:off x="11917568" y="2570122"/>
            <a:ext cx="6640810" cy="5364580"/>
          </a:xfrm>
          <a:custGeom>
            <a:avLst/>
            <a:gdLst/>
            <a:ahLst/>
            <a:cxnLst/>
            <a:rect l="l" t="t" r="r" b="b"/>
            <a:pathLst>
              <a:path w="5499204" h="4203737">
                <a:moveTo>
                  <a:pt x="0" y="0"/>
                </a:moveTo>
                <a:lnTo>
                  <a:pt x="5499204" y="0"/>
                </a:lnTo>
                <a:lnTo>
                  <a:pt x="5499204" y="4203736"/>
                </a:lnTo>
                <a:lnTo>
                  <a:pt x="0" y="420373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b="-30817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2" name="Freeform 42"/>
          <p:cNvSpPr/>
          <p:nvPr/>
        </p:nvSpPr>
        <p:spPr>
          <a:xfrm>
            <a:off x="10053617" y="4170354"/>
            <a:ext cx="1486332" cy="1849247"/>
          </a:xfrm>
          <a:custGeom>
            <a:avLst/>
            <a:gdLst/>
            <a:ahLst/>
            <a:cxnLst/>
            <a:rect l="l" t="t" r="r" b="b"/>
            <a:pathLst>
              <a:path w="1486332" h="1849247">
                <a:moveTo>
                  <a:pt x="0" y="0"/>
                </a:moveTo>
                <a:lnTo>
                  <a:pt x="1486332" y="0"/>
                </a:lnTo>
                <a:lnTo>
                  <a:pt x="1486332" y="1849247"/>
                </a:lnTo>
                <a:lnTo>
                  <a:pt x="0" y="184924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3" name="Freeform 43"/>
          <p:cNvSpPr/>
          <p:nvPr/>
        </p:nvSpPr>
        <p:spPr>
          <a:xfrm>
            <a:off x="10007993" y="6334735"/>
            <a:ext cx="1873256" cy="1911486"/>
          </a:xfrm>
          <a:custGeom>
            <a:avLst/>
            <a:gdLst/>
            <a:ahLst/>
            <a:cxnLst/>
            <a:rect l="l" t="t" r="r" b="b"/>
            <a:pathLst>
              <a:path w="1873256" h="1911486">
                <a:moveTo>
                  <a:pt x="0" y="0"/>
                </a:moveTo>
                <a:lnTo>
                  <a:pt x="1873256" y="0"/>
                </a:lnTo>
                <a:lnTo>
                  <a:pt x="1873256" y="1911486"/>
                </a:lnTo>
                <a:lnTo>
                  <a:pt x="0" y="191148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4" name="Freeform 44"/>
          <p:cNvSpPr/>
          <p:nvPr/>
        </p:nvSpPr>
        <p:spPr>
          <a:xfrm>
            <a:off x="10431380" y="8171925"/>
            <a:ext cx="1026482" cy="1900893"/>
          </a:xfrm>
          <a:custGeom>
            <a:avLst/>
            <a:gdLst/>
            <a:ahLst/>
            <a:cxnLst/>
            <a:rect l="l" t="t" r="r" b="b"/>
            <a:pathLst>
              <a:path w="1026482" h="1900893">
                <a:moveTo>
                  <a:pt x="0" y="0"/>
                </a:moveTo>
                <a:lnTo>
                  <a:pt x="1026482" y="0"/>
                </a:lnTo>
                <a:lnTo>
                  <a:pt x="1026482" y="1900893"/>
                </a:lnTo>
                <a:lnTo>
                  <a:pt x="0" y="190089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5" name="TextBox 45"/>
          <p:cNvSpPr txBox="1"/>
          <p:nvPr/>
        </p:nvSpPr>
        <p:spPr>
          <a:xfrm>
            <a:off x="2160814" y="5176672"/>
            <a:ext cx="6643956" cy="9613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80"/>
              </a:lnSpc>
            </a:pPr>
            <a:r>
              <a:rPr lang="en-US" sz="8000" dirty="0">
                <a:solidFill>
                  <a:srgbClr val="FFFFFF"/>
                </a:solidFill>
                <a:latin typeface="Poppins"/>
              </a:rPr>
              <a:t>Mini Golf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2160813" y="2827083"/>
            <a:ext cx="6643956" cy="1304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00"/>
              </a:lnSpc>
            </a:pPr>
            <a:r>
              <a:rPr lang="en-US" sz="8000" dirty="0">
                <a:solidFill>
                  <a:srgbClr val="FFFFFF"/>
                </a:solidFill>
                <a:latin typeface="Poppins"/>
              </a:rPr>
              <a:t>SkyWheel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1992036" y="8924843"/>
            <a:ext cx="6981510" cy="10050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60"/>
              </a:lnSpc>
            </a:pPr>
            <a:r>
              <a:rPr lang="en-US" sz="8000" dirty="0">
                <a:solidFill>
                  <a:srgbClr val="FFFFFF"/>
                </a:solidFill>
                <a:latin typeface="Poppins"/>
              </a:rPr>
              <a:t>Snack Shack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694634" y="7040607"/>
            <a:ext cx="7470777" cy="7296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05"/>
              </a:lnSpc>
            </a:pPr>
            <a:r>
              <a:rPr lang="en-US" sz="8000" dirty="0">
                <a:solidFill>
                  <a:srgbClr val="FFFFFF"/>
                </a:solidFill>
                <a:latin typeface="Poppins"/>
              </a:rPr>
              <a:t>Ropes Course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497D">
                <a:alpha val="100000"/>
              </a:srgbClr>
            </a:gs>
            <a:gs pos="100000">
              <a:srgbClr val="55C4B0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930459" y="741427"/>
            <a:ext cx="13343192" cy="1644054"/>
            <a:chOff x="0" y="0"/>
            <a:chExt cx="17790923" cy="2192072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7790923" cy="2192072"/>
              <a:chOff x="0" y="0"/>
              <a:chExt cx="3514256" cy="433002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514256" cy="433002"/>
              </a:xfrm>
              <a:custGeom>
                <a:avLst/>
                <a:gdLst/>
                <a:ahLst/>
                <a:cxnLst/>
                <a:rect l="l" t="t" r="r" b="b"/>
                <a:pathLst>
                  <a:path w="3514256" h="433002">
                    <a:moveTo>
                      <a:pt x="3311056" y="0"/>
                    </a:moveTo>
                    <a:lnTo>
                      <a:pt x="0" y="0"/>
                    </a:lnTo>
                    <a:lnTo>
                      <a:pt x="203200" y="433002"/>
                    </a:lnTo>
                    <a:lnTo>
                      <a:pt x="3514256" y="433002"/>
                    </a:lnTo>
                    <a:lnTo>
                      <a:pt x="3311056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3311056" cy="47110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sp>
          <p:nvSpPr>
            <p:cNvPr id="6" name="TextBox 6"/>
            <p:cNvSpPr txBox="1"/>
            <p:nvPr/>
          </p:nvSpPr>
          <p:spPr>
            <a:xfrm>
              <a:off x="2612212" y="161925"/>
              <a:ext cx="14142158" cy="17440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0199"/>
                </a:lnSpc>
              </a:pPr>
              <a:r>
                <a:rPr lang="en-US" sz="9999" dirty="0">
                  <a:solidFill>
                    <a:srgbClr val="FFFFFF"/>
                  </a:solidFill>
                  <a:latin typeface="Bright"/>
                </a:rPr>
                <a:t>The </a:t>
              </a:r>
              <a:r>
                <a:rPr lang="en-US" sz="9999" dirty="0" err="1">
                  <a:solidFill>
                    <a:srgbClr val="FFFFFF"/>
                  </a:solidFill>
                  <a:latin typeface="Bright"/>
                </a:rPr>
                <a:t>skywheel</a:t>
              </a:r>
              <a:r>
                <a:rPr lang="en-US" sz="9999" dirty="0">
                  <a:solidFill>
                    <a:srgbClr val="FFFFFF"/>
                  </a:solidFill>
                  <a:latin typeface="Bright"/>
                </a:rPr>
                <a:t> experience</a:t>
              </a:r>
            </a:p>
          </p:txBody>
        </p:sp>
      </p:grpSp>
      <p:sp>
        <p:nvSpPr>
          <p:cNvPr id="7" name="Freeform 7"/>
          <p:cNvSpPr/>
          <p:nvPr/>
        </p:nvSpPr>
        <p:spPr>
          <a:xfrm>
            <a:off x="15002507" y="-312809"/>
            <a:ext cx="3285493" cy="2683019"/>
          </a:xfrm>
          <a:custGeom>
            <a:avLst/>
            <a:gdLst/>
            <a:ahLst/>
            <a:cxnLst/>
            <a:rect l="l" t="t" r="r" b="b"/>
            <a:pathLst>
              <a:path w="3285493" h="2683019">
                <a:moveTo>
                  <a:pt x="0" y="0"/>
                </a:moveTo>
                <a:lnTo>
                  <a:pt x="3285493" y="0"/>
                </a:lnTo>
                <a:lnTo>
                  <a:pt x="3285493" y="2683018"/>
                </a:lnTo>
                <a:lnTo>
                  <a:pt x="0" y="26830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8" name="Group 8"/>
          <p:cNvGrpSpPr/>
          <p:nvPr/>
        </p:nvGrpSpPr>
        <p:grpSpPr>
          <a:xfrm>
            <a:off x="10370203" y="2614965"/>
            <a:ext cx="7008053" cy="1507677"/>
            <a:chOff x="0" y="-1"/>
            <a:chExt cx="9344071" cy="2010237"/>
          </a:xfrm>
        </p:grpSpPr>
        <p:grpSp>
          <p:nvGrpSpPr>
            <p:cNvPr id="9" name="Group 9"/>
            <p:cNvGrpSpPr/>
            <p:nvPr/>
          </p:nvGrpSpPr>
          <p:grpSpPr>
            <a:xfrm rot="-10800000">
              <a:off x="0" y="-1"/>
              <a:ext cx="9344071" cy="2010237"/>
              <a:chOff x="0" y="-38100"/>
              <a:chExt cx="2210105" cy="47547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 rot="-10800000">
              <a:off x="327185" y="243434"/>
              <a:ext cx="8689701" cy="1362285"/>
              <a:chOff x="0" y="0"/>
              <a:chExt cx="2210105" cy="346478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15" name="Group 15"/>
          <p:cNvGrpSpPr/>
          <p:nvPr/>
        </p:nvGrpSpPr>
        <p:grpSpPr>
          <a:xfrm>
            <a:off x="10370203" y="4136709"/>
            <a:ext cx="7008053" cy="1386865"/>
            <a:chOff x="0" y="0"/>
            <a:chExt cx="9344071" cy="1849154"/>
          </a:xfrm>
        </p:grpSpPr>
        <p:grpSp>
          <p:nvGrpSpPr>
            <p:cNvPr id="16" name="Group 16"/>
            <p:cNvGrpSpPr/>
            <p:nvPr/>
          </p:nvGrpSpPr>
          <p:grpSpPr>
            <a:xfrm rot="-10800000">
              <a:off x="0" y="0"/>
              <a:ext cx="9344071" cy="1849154"/>
              <a:chOff x="0" y="0"/>
              <a:chExt cx="2210105" cy="437371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 rot="-10800000">
              <a:off x="327185" y="243434"/>
              <a:ext cx="8689701" cy="1362285"/>
              <a:chOff x="0" y="0"/>
              <a:chExt cx="2210105" cy="346478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22" name="Group 22"/>
          <p:cNvGrpSpPr/>
          <p:nvPr/>
        </p:nvGrpSpPr>
        <p:grpSpPr>
          <a:xfrm>
            <a:off x="10370203" y="5645500"/>
            <a:ext cx="7008053" cy="1386865"/>
            <a:chOff x="0" y="0"/>
            <a:chExt cx="9344071" cy="1849154"/>
          </a:xfrm>
        </p:grpSpPr>
        <p:grpSp>
          <p:nvGrpSpPr>
            <p:cNvPr id="23" name="Group 23"/>
            <p:cNvGrpSpPr/>
            <p:nvPr/>
          </p:nvGrpSpPr>
          <p:grpSpPr>
            <a:xfrm rot="-10800000">
              <a:off x="0" y="0"/>
              <a:ext cx="9344071" cy="1849154"/>
              <a:chOff x="0" y="0"/>
              <a:chExt cx="2210105" cy="437371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TextBox 25"/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26" name="Group 26"/>
            <p:cNvGrpSpPr/>
            <p:nvPr/>
          </p:nvGrpSpPr>
          <p:grpSpPr>
            <a:xfrm rot="-10800000">
              <a:off x="327185" y="243434"/>
              <a:ext cx="8689701" cy="1362285"/>
              <a:chOff x="0" y="0"/>
              <a:chExt cx="2210105" cy="346478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29" name="Group 29"/>
          <p:cNvGrpSpPr/>
          <p:nvPr/>
        </p:nvGrpSpPr>
        <p:grpSpPr>
          <a:xfrm>
            <a:off x="10370203" y="7167245"/>
            <a:ext cx="7008053" cy="1386865"/>
            <a:chOff x="0" y="0"/>
            <a:chExt cx="9344071" cy="1849154"/>
          </a:xfrm>
        </p:grpSpPr>
        <p:grpSp>
          <p:nvGrpSpPr>
            <p:cNvPr id="30" name="Group 30"/>
            <p:cNvGrpSpPr/>
            <p:nvPr/>
          </p:nvGrpSpPr>
          <p:grpSpPr>
            <a:xfrm rot="-10800000">
              <a:off x="0" y="0"/>
              <a:ext cx="9344071" cy="1849154"/>
              <a:chOff x="0" y="0"/>
              <a:chExt cx="2210105" cy="437371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33" name="Group 33"/>
            <p:cNvGrpSpPr/>
            <p:nvPr/>
          </p:nvGrpSpPr>
          <p:grpSpPr>
            <a:xfrm rot="-10800000">
              <a:off x="327185" y="243434"/>
              <a:ext cx="8689701" cy="1362285"/>
              <a:chOff x="0" y="0"/>
              <a:chExt cx="2210105" cy="346478"/>
            </a:xfrm>
          </p:grpSpPr>
          <p:sp>
            <p:nvSpPr>
              <p:cNvPr id="34" name="Freeform 34"/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TextBox 35"/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36" name="Group 36"/>
          <p:cNvGrpSpPr/>
          <p:nvPr/>
        </p:nvGrpSpPr>
        <p:grpSpPr>
          <a:xfrm>
            <a:off x="10370203" y="8687460"/>
            <a:ext cx="7052262" cy="1395614"/>
            <a:chOff x="0" y="0"/>
            <a:chExt cx="9403016" cy="1860819"/>
          </a:xfrm>
        </p:grpSpPr>
        <p:grpSp>
          <p:nvGrpSpPr>
            <p:cNvPr id="37" name="Group 37"/>
            <p:cNvGrpSpPr/>
            <p:nvPr/>
          </p:nvGrpSpPr>
          <p:grpSpPr>
            <a:xfrm rot="-10800000">
              <a:off x="0" y="0"/>
              <a:ext cx="9403016" cy="1860819"/>
              <a:chOff x="0" y="0"/>
              <a:chExt cx="2210105" cy="437371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 rot="-10800000">
              <a:off x="329249" y="244970"/>
              <a:ext cx="8744519" cy="1370879"/>
              <a:chOff x="0" y="0"/>
              <a:chExt cx="2210105" cy="346478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sp>
        <p:nvSpPr>
          <p:cNvPr id="44" name="TextBox 44"/>
          <p:cNvSpPr txBox="1"/>
          <p:nvPr/>
        </p:nvSpPr>
        <p:spPr>
          <a:xfrm>
            <a:off x="10872199" y="4536147"/>
            <a:ext cx="6035021" cy="576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83"/>
              </a:lnSpc>
            </a:pPr>
            <a:r>
              <a:rPr lang="en-US" sz="3200">
                <a:solidFill>
                  <a:srgbClr val="FFFFFF"/>
                </a:solidFill>
                <a:latin typeface="Poppins"/>
              </a:rPr>
              <a:t>200-ft </a:t>
            </a:r>
            <a:r>
              <a:rPr lang="en-US" sz="3200" dirty="0">
                <a:solidFill>
                  <a:srgbClr val="FFFFFF"/>
                </a:solidFill>
                <a:latin typeface="Poppins"/>
              </a:rPr>
              <a:t>tall observation wheel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10877745" y="2825046"/>
            <a:ext cx="5992969" cy="8602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552"/>
              </a:lnSpc>
            </a:pPr>
            <a:r>
              <a:rPr lang="en-US" sz="3600" dirty="0">
                <a:solidFill>
                  <a:srgbClr val="FFFFFF"/>
                </a:solidFill>
                <a:latin typeface="Poppins"/>
              </a:rPr>
              <a:t>Best views over the Gulf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11128056" y="7581357"/>
            <a:ext cx="5492343" cy="6437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60"/>
              </a:lnSpc>
            </a:pPr>
            <a:r>
              <a:rPr lang="en-US" sz="4000" dirty="0">
                <a:solidFill>
                  <a:srgbClr val="FFFFFF"/>
                </a:solidFill>
                <a:latin typeface="Poppins"/>
              </a:rPr>
              <a:t>Open all year round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10877745" y="6129867"/>
            <a:ext cx="5877248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80"/>
              </a:lnSpc>
            </a:pPr>
            <a:r>
              <a:rPr lang="en-US" sz="4000" dirty="0">
                <a:solidFill>
                  <a:srgbClr val="FFFFFF"/>
                </a:solidFill>
                <a:latin typeface="Poppins"/>
              </a:rPr>
              <a:t>Climate-controlled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1266453" y="8924066"/>
            <a:ext cx="5259762" cy="8649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48"/>
              </a:lnSpc>
            </a:pPr>
            <a:r>
              <a:rPr lang="en-US" sz="4000" dirty="0">
                <a:solidFill>
                  <a:srgbClr val="FFFFFF"/>
                </a:solidFill>
                <a:latin typeface="Poppins"/>
              </a:rPr>
              <a:t>ADA accessible</a:t>
            </a:r>
          </a:p>
        </p:txBody>
      </p:sp>
      <p:pic>
        <p:nvPicPr>
          <p:cNvPr id="53" name="Picture 52" descr="A ferris wheel with a sunset in the background&#10;&#10;AI-generated content may be incorrect.">
            <a:extLst>
              <a:ext uri="{FF2B5EF4-FFF2-40B4-BE49-F238E27FC236}">
                <a16:creationId xmlns:a16="http://schemas.microsoft.com/office/drawing/2014/main" id="{7F724E15-8FEA-A4BD-B00E-58065ED293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126" y="2786402"/>
            <a:ext cx="8434688" cy="6321897"/>
          </a:xfrm>
          <a:prstGeom prst="rect">
            <a:avLst/>
          </a:prstGeom>
        </p:spPr>
      </p:pic>
      <p:pic>
        <p:nvPicPr>
          <p:cNvPr id="55" name="Picture 54" descr="A group of people taking a selfie&#10;&#10;AI-generated content may be incorrect.">
            <a:extLst>
              <a:ext uri="{FF2B5EF4-FFF2-40B4-BE49-F238E27FC236}">
                <a16:creationId xmlns:a16="http://schemas.microsoft.com/office/drawing/2014/main" id="{4BD15D73-42A9-F7F0-B6D6-5F8060C094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36402"/>
            <a:ext cx="9482846" cy="632189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497D">
                <a:alpha val="100000"/>
              </a:srgbClr>
            </a:gs>
            <a:gs pos="100000">
              <a:srgbClr val="55C4B0">
                <a:alpha val="100000"/>
              </a:srgbClr>
            </a:gs>
          </a:gsLst>
          <a:lin ang="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9871B56-77B4-C63F-B691-33B718896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DF2C902-4691-730E-BC53-598FAF40A7C3}"/>
              </a:ext>
            </a:extLst>
          </p:cNvPr>
          <p:cNvGrpSpPr/>
          <p:nvPr/>
        </p:nvGrpSpPr>
        <p:grpSpPr>
          <a:xfrm>
            <a:off x="6324600" y="497954"/>
            <a:ext cx="13343192" cy="1644054"/>
            <a:chOff x="0" y="0"/>
            <a:chExt cx="17790923" cy="2192072"/>
          </a:xfrm>
        </p:grpSpPr>
        <p:grpSp>
          <p:nvGrpSpPr>
            <p:cNvPr id="3" name="Group 3">
              <a:extLst>
                <a:ext uri="{FF2B5EF4-FFF2-40B4-BE49-F238E27FC236}">
                  <a16:creationId xmlns:a16="http://schemas.microsoft.com/office/drawing/2014/main" id="{B7EF3EF5-D7E2-9F74-ADB3-DBDAD24B2E8C}"/>
                </a:ext>
              </a:extLst>
            </p:cNvPr>
            <p:cNvGrpSpPr/>
            <p:nvPr/>
          </p:nvGrpSpPr>
          <p:grpSpPr>
            <a:xfrm>
              <a:off x="0" y="0"/>
              <a:ext cx="17790923" cy="2192072"/>
              <a:chOff x="0" y="0"/>
              <a:chExt cx="3514256" cy="433002"/>
            </a:xfrm>
          </p:grpSpPr>
          <p:sp>
            <p:nvSpPr>
              <p:cNvPr id="4" name="Freeform 4">
                <a:extLst>
                  <a:ext uri="{FF2B5EF4-FFF2-40B4-BE49-F238E27FC236}">
                    <a16:creationId xmlns:a16="http://schemas.microsoft.com/office/drawing/2014/main" id="{C10900E8-173C-E14B-7B9B-7945CD006341}"/>
                  </a:ext>
                </a:extLst>
              </p:cNvPr>
              <p:cNvSpPr/>
              <p:nvPr/>
            </p:nvSpPr>
            <p:spPr>
              <a:xfrm>
                <a:off x="0" y="0"/>
                <a:ext cx="3514256" cy="433002"/>
              </a:xfrm>
              <a:custGeom>
                <a:avLst/>
                <a:gdLst/>
                <a:ahLst/>
                <a:cxnLst/>
                <a:rect l="l" t="t" r="r" b="b"/>
                <a:pathLst>
                  <a:path w="3514256" h="433002">
                    <a:moveTo>
                      <a:pt x="3311056" y="0"/>
                    </a:moveTo>
                    <a:lnTo>
                      <a:pt x="0" y="0"/>
                    </a:lnTo>
                    <a:lnTo>
                      <a:pt x="203200" y="433002"/>
                    </a:lnTo>
                    <a:lnTo>
                      <a:pt x="3514256" y="433002"/>
                    </a:lnTo>
                    <a:lnTo>
                      <a:pt x="3311056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B4399748-5344-BC76-148D-A8FCAC79AB37}"/>
                  </a:ext>
                </a:extLst>
              </p:cNvPr>
              <p:cNvSpPr txBox="1"/>
              <p:nvPr/>
            </p:nvSpPr>
            <p:spPr>
              <a:xfrm>
                <a:off x="101600" y="-38100"/>
                <a:ext cx="3311056" cy="47110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3C267D3B-8032-4416-6D12-2C91D4B0C924}"/>
                </a:ext>
              </a:extLst>
            </p:cNvPr>
            <p:cNvSpPr txBox="1"/>
            <p:nvPr/>
          </p:nvSpPr>
          <p:spPr>
            <a:xfrm>
              <a:off x="2612212" y="161925"/>
              <a:ext cx="14142158" cy="17440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0199"/>
                </a:lnSpc>
              </a:pPr>
              <a:r>
                <a:rPr lang="en-US" sz="9999" dirty="0">
                  <a:solidFill>
                    <a:srgbClr val="FFFFFF"/>
                  </a:solidFill>
                  <a:latin typeface="Bright"/>
                </a:rPr>
                <a:t>18-Hole Miniature golf</a:t>
              </a:r>
            </a:p>
          </p:txBody>
        </p:sp>
      </p:grpSp>
      <p:sp>
        <p:nvSpPr>
          <p:cNvPr id="7" name="Freeform 7">
            <a:extLst>
              <a:ext uri="{FF2B5EF4-FFF2-40B4-BE49-F238E27FC236}">
                <a16:creationId xmlns:a16="http://schemas.microsoft.com/office/drawing/2014/main" id="{6DA54814-4558-C7CC-DFB1-15B2E72A9E57}"/>
              </a:ext>
            </a:extLst>
          </p:cNvPr>
          <p:cNvSpPr/>
          <p:nvPr/>
        </p:nvSpPr>
        <p:spPr>
          <a:xfrm>
            <a:off x="-15970" y="-200386"/>
            <a:ext cx="3285493" cy="2683019"/>
          </a:xfrm>
          <a:custGeom>
            <a:avLst/>
            <a:gdLst/>
            <a:ahLst/>
            <a:cxnLst/>
            <a:rect l="l" t="t" r="r" b="b"/>
            <a:pathLst>
              <a:path w="3285493" h="2683019">
                <a:moveTo>
                  <a:pt x="0" y="0"/>
                </a:moveTo>
                <a:lnTo>
                  <a:pt x="3285493" y="0"/>
                </a:lnTo>
                <a:lnTo>
                  <a:pt x="3285493" y="2683018"/>
                </a:lnTo>
                <a:lnTo>
                  <a:pt x="0" y="26830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8" name="Group 8">
            <a:extLst>
              <a:ext uri="{FF2B5EF4-FFF2-40B4-BE49-F238E27FC236}">
                <a16:creationId xmlns:a16="http://schemas.microsoft.com/office/drawing/2014/main" id="{A7BA6F79-597D-9861-9929-3E3E143E7453}"/>
              </a:ext>
            </a:extLst>
          </p:cNvPr>
          <p:cNvGrpSpPr/>
          <p:nvPr/>
        </p:nvGrpSpPr>
        <p:grpSpPr>
          <a:xfrm>
            <a:off x="685800" y="2475989"/>
            <a:ext cx="7008053" cy="1507677"/>
            <a:chOff x="0" y="-1"/>
            <a:chExt cx="9344071" cy="2010237"/>
          </a:xfrm>
        </p:grpSpPr>
        <p:grpSp>
          <p:nvGrpSpPr>
            <p:cNvPr id="9" name="Group 9">
              <a:extLst>
                <a:ext uri="{FF2B5EF4-FFF2-40B4-BE49-F238E27FC236}">
                  <a16:creationId xmlns:a16="http://schemas.microsoft.com/office/drawing/2014/main" id="{46D83D65-8AFE-D6DF-71C5-EE2AAB1EE010}"/>
                </a:ext>
              </a:extLst>
            </p:cNvPr>
            <p:cNvGrpSpPr/>
            <p:nvPr/>
          </p:nvGrpSpPr>
          <p:grpSpPr>
            <a:xfrm rot="-10800000">
              <a:off x="0" y="-1"/>
              <a:ext cx="9344071" cy="2010237"/>
              <a:chOff x="0" y="-38100"/>
              <a:chExt cx="2210105" cy="475471"/>
            </a:xfrm>
          </p:grpSpPr>
          <p:sp>
            <p:nvSpPr>
              <p:cNvPr id="10" name="Freeform 10">
                <a:extLst>
                  <a:ext uri="{FF2B5EF4-FFF2-40B4-BE49-F238E27FC236}">
                    <a16:creationId xmlns:a16="http://schemas.microsoft.com/office/drawing/2014/main" id="{52D62C38-55A7-3294-3337-062EBB50C533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TextBox 11">
                <a:extLst>
                  <a:ext uri="{FF2B5EF4-FFF2-40B4-BE49-F238E27FC236}">
                    <a16:creationId xmlns:a16="http://schemas.microsoft.com/office/drawing/2014/main" id="{E41AFBD1-9E3D-8ACB-CC83-FE4C832F5363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12" name="Group 12">
              <a:extLst>
                <a:ext uri="{FF2B5EF4-FFF2-40B4-BE49-F238E27FC236}">
                  <a16:creationId xmlns:a16="http://schemas.microsoft.com/office/drawing/2014/main" id="{04E0552F-6C5A-2A43-BA1C-423E268FBED3}"/>
                </a:ext>
              </a:extLst>
            </p:cNvPr>
            <p:cNvGrpSpPr/>
            <p:nvPr/>
          </p:nvGrpSpPr>
          <p:grpSpPr>
            <a:xfrm rot="-10800000">
              <a:off x="327185" y="243434"/>
              <a:ext cx="8689701" cy="1362285"/>
              <a:chOff x="0" y="0"/>
              <a:chExt cx="2210105" cy="346478"/>
            </a:xfrm>
          </p:grpSpPr>
          <p:sp>
            <p:nvSpPr>
              <p:cNvPr id="13" name="Freeform 13">
                <a:extLst>
                  <a:ext uri="{FF2B5EF4-FFF2-40B4-BE49-F238E27FC236}">
                    <a16:creationId xmlns:a16="http://schemas.microsoft.com/office/drawing/2014/main" id="{DBEBD699-AE28-3902-9325-14DD52006DB3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TextBox 14">
                <a:extLst>
                  <a:ext uri="{FF2B5EF4-FFF2-40B4-BE49-F238E27FC236}">
                    <a16:creationId xmlns:a16="http://schemas.microsoft.com/office/drawing/2014/main" id="{ADAAF988-2664-D0FA-51F6-F4310566AFBB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7B58E320-0B4C-BAEC-5699-1C4DE7B0ACD9}"/>
              </a:ext>
            </a:extLst>
          </p:cNvPr>
          <p:cNvGrpSpPr/>
          <p:nvPr/>
        </p:nvGrpSpPr>
        <p:grpSpPr>
          <a:xfrm>
            <a:off x="685800" y="3997733"/>
            <a:ext cx="7008053" cy="1386865"/>
            <a:chOff x="0" y="0"/>
            <a:chExt cx="9344071" cy="1849154"/>
          </a:xfrm>
        </p:grpSpPr>
        <p:grpSp>
          <p:nvGrpSpPr>
            <p:cNvPr id="16" name="Group 16">
              <a:extLst>
                <a:ext uri="{FF2B5EF4-FFF2-40B4-BE49-F238E27FC236}">
                  <a16:creationId xmlns:a16="http://schemas.microsoft.com/office/drawing/2014/main" id="{3F5EC8E5-4A2E-6BCE-DFB9-8DA9749685B1}"/>
                </a:ext>
              </a:extLst>
            </p:cNvPr>
            <p:cNvGrpSpPr/>
            <p:nvPr/>
          </p:nvGrpSpPr>
          <p:grpSpPr>
            <a:xfrm rot="-10800000">
              <a:off x="0" y="0"/>
              <a:ext cx="9344071" cy="1849154"/>
              <a:chOff x="0" y="0"/>
              <a:chExt cx="2210105" cy="437371"/>
            </a:xfrm>
          </p:grpSpPr>
          <p:sp>
            <p:nvSpPr>
              <p:cNvPr id="17" name="Freeform 17">
                <a:extLst>
                  <a:ext uri="{FF2B5EF4-FFF2-40B4-BE49-F238E27FC236}">
                    <a16:creationId xmlns:a16="http://schemas.microsoft.com/office/drawing/2014/main" id="{D3BFBE67-0933-8FF7-0BEE-5DB9DD8191E7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TextBox 18">
                <a:extLst>
                  <a:ext uri="{FF2B5EF4-FFF2-40B4-BE49-F238E27FC236}">
                    <a16:creationId xmlns:a16="http://schemas.microsoft.com/office/drawing/2014/main" id="{7B74268D-4F89-BE3E-6688-4A0D6A71A8EB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19" name="Group 19">
              <a:extLst>
                <a:ext uri="{FF2B5EF4-FFF2-40B4-BE49-F238E27FC236}">
                  <a16:creationId xmlns:a16="http://schemas.microsoft.com/office/drawing/2014/main" id="{A83AF2C5-FF2F-2ECE-2D9E-35DB1AB6254F}"/>
                </a:ext>
              </a:extLst>
            </p:cNvPr>
            <p:cNvGrpSpPr/>
            <p:nvPr/>
          </p:nvGrpSpPr>
          <p:grpSpPr>
            <a:xfrm rot="-10800000">
              <a:off x="327185" y="243434"/>
              <a:ext cx="8689701" cy="1362285"/>
              <a:chOff x="0" y="0"/>
              <a:chExt cx="2210105" cy="346478"/>
            </a:xfrm>
          </p:grpSpPr>
          <p:sp>
            <p:nvSpPr>
              <p:cNvPr id="20" name="Freeform 20">
                <a:extLst>
                  <a:ext uri="{FF2B5EF4-FFF2-40B4-BE49-F238E27FC236}">
                    <a16:creationId xmlns:a16="http://schemas.microsoft.com/office/drawing/2014/main" id="{C4B4EE7B-CCFA-0DAC-C561-85E6F215103A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TextBox 21">
                <a:extLst>
                  <a:ext uri="{FF2B5EF4-FFF2-40B4-BE49-F238E27FC236}">
                    <a16:creationId xmlns:a16="http://schemas.microsoft.com/office/drawing/2014/main" id="{D4CC829B-454E-C202-7E4E-A7841AC2F3E9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22" name="Group 22">
            <a:extLst>
              <a:ext uri="{FF2B5EF4-FFF2-40B4-BE49-F238E27FC236}">
                <a16:creationId xmlns:a16="http://schemas.microsoft.com/office/drawing/2014/main" id="{5EAA0DED-DAEA-5D3B-601C-715A5A1B3C96}"/>
              </a:ext>
            </a:extLst>
          </p:cNvPr>
          <p:cNvGrpSpPr/>
          <p:nvPr/>
        </p:nvGrpSpPr>
        <p:grpSpPr>
          <a:xfrm>
            <a:off x="685800" y="5506524"/>
            <a:ext cx="7008053" cy="1386865"/>
            <a:chOff x="0" y="0"/>
            <a:chExt cx="9344071" cy="1849154"/>
          </a:xfrm>
        </p:grpSpPr>
        <p:grpSp>
          <p:nvGrpSpPr>
            <p:cNvPr id="23" name="Group 23">
              <a:extLst>
                <a:ext uri="{FF2B5EF4-FFF2-40B4-BE49-F238E27FC236}">
                  <a16:creationId xmlns:a16="http://schemas.microsoft.com/office/drawing/2014/main" id="{0B69D191-C348-2A2F-67AF-F76D249F4F3C}"/>
                </a:ext>
              </a:extLst>
            </p:cNvPr>
            <p:cNvGrpSpPr/>
            <p:nvPr/>
          </p:nvGrpSpPr>
          <p:grpSpPr>
            <a:xfrm rot="-10800000">
              <a:off x="0" y="0"/>
              <a:ext cx="9344071" cy="1849154"/>
              <a:chOff x="0" y="0"/>
              <a:chExt cx="2210105" cy="437371"/>
            </a:xfrm>
          </p:grpSpPr>
          <p:sp>
            <p:nvSpPr>
              <p:cNvPr id="24" name="Freeform 24">
                <a:extLst>
                  <a:ext uri="{FF2B5EF4-FFF2-40B4-BE49-F238E27FC236}">
                    <a16:creationId xmlns:a16="http://schemas.microsoft.com/office/drawing/2014/main" id="{2BDA70BB-8AD7-3A32-9E3E-2C08E8172813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TextBox 25">
                <a:extLst>
                  <a:ext uri="{FF2B5EF4-FFF2-40B4-BE49-F238E27FC236}">
                    <a16:creationId xmlns:a16="http://schemas.microsoft.com/office/drawing/2014/main" id="{192B4902-6034-29F7-7D72-90FC40DEB024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26" name="Group 26">
              <a:extLst>
                <a:ext uri="{FF2B5EF4-FFF2-40B4-BE49-F238E27FC236}">
                  <a16:creationId xmlns:a16="http://schemas.microsoft.com/office/drawing/2014/main" id="{38BF6C2F-A314-8B64-9B73-75BA4155C71B}"/>
                </a:ext>
              </a:extLst>
            </p:cNvPr>
            <p:cNvGrpSpPr/>
            <p:nvPr/>
          </p:nvGrpSpPr>
          <p:grpSpPr>
            <a:xfrm rot="-10800000">
              <a:off x="327185" y="243434"/>
              <a:ext cx="8689701" cy="1362285"/>
              <a:chOff x="0" y="0"/>
              <a:chExt cx="2210105" cy="346478"/>
            </a:xfrm>
          </p:grpSpPr>
          <p:sp>
            <p:nvSpPr>
              <p:cNvPr id="27" name="Freeform 27">
                <a:extLst>
                  <a:ext uri="{FF2B5EF4-FFF2-40B4-BE49-F238E27FC236}">
                    <a16:creationId xmlns:a16="http://schemas.microsoft.com/office/drawing/2014/main" id="{1B45255A-FF1E-DF9F-737F-75B02556931A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TextBox 28">
                <a:extLst>
                  <a:ext uri="{FF2B5EF4-FFF2-40B4-BE49-F238E27FC236}">
                    <a16:creationId xmlns:a16="http://schemas.microsoft.com/office/drawing/2014/main" id="{FDCDF6A0-52E8-2FC7-E888-3A235362E348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29" name="Group 29">
            <a:extLst>
              <a:ext uri="{FF2B5EF4-FFF2-40B4-BE49-F238E27FC236}">
                <a16:creationId xmlns:a16="http://schemas.microsoft.com/office/drawing/2014/main" id="{55244F38-C045-4F0A-8FCE-DAFDE81B491A}"/>
              </a:ext>
            </a:extLst>
          </p:cNvPr>
          <p:cNvGrpSpPr/>
          <p:nvPr/>
        </p:nvGrpSpPr>
        <p:grpSpPr>
          <a:xfrm>
            <a:off x="685800" y="7028269"/>
            <a:ext cx="7008053" cy="1386865"/>
            <a:chOff x="0" y="0"/>
            <a:chExt cx="9344071" cy="1849154"/>
          </a:xfrm>
        </p:grpSpPr>
        <p:grpSp>
          <p:nvGrpSpPr>
            <p:cNvPr id="30" name="Group 30">
              <a:extLst>
                <a:ext uri="{FF2B5EF4-FFF2-40B4-BE49-F238E27FC236}">
                  <a16:creationId xmlns:a16="http://schemas.microsoft.com/office/drawing/2014/main" id="{3F8C670A-F0A8-1091-F034-108E3AF8F45B}"/>
                </a:ext>
              </a:extLst>
            </p:cNvPr>
            <p:cNvGrpSpPr/>
            <p:nvPr/>
          </p:nvGrpSpPr>
          <p:grpSpPr>
            <a:xfrm rot="-10800000">
              <a:off x="0" y="0"/>
              <a:ext cx="9344071" cy="1849154"/>
              <a:chOff x="0" y="0"/>
              <a:chExt cx="2210105" cy="437371"/>
            </a:xfrm>
          </p:grpSpPr>
          <p:sp>
            <p:nvSpPr>
              <p:cNvPr id="31" name="Freeform 31">
                <a:extLst>
                  <a:ext uri="{FF2B5EF4-FFF2-40B4-BE49-F238E27FC236}">
                    <a16:creationId xmlns:a16="http://schemas.microsoft.com/office/drawing/2014/main" id="{10F7B2E7-5BA9-7AEE-10B1-37CB09D5DC20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TextBox 32">
                <a:extLst>
                  <a:ext uri="{FF2B5EF4-FFF2-40B4-BE49-F238E27FC236}">
                    <a16:creationId xmlns:a16="http://schemas.microsoft.com/office/drawing/2014/main" id="{330A6D37-5F94-76C2-F06D-87723C0E3D77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33" name="Group 33">
              <a:extLst>
                <a:ext uri="{FF2B5EF4-FFF2-40B4-BE49-F238E27FC236}">
                  <a16:creationId xmlns:a16="http://schemas.microsoft.com/office/drawing/2014/main" id="{B63B5F74-7240-3FC9-E34E-781BB87B9A21}"/>
                </a:ext>
              </a:extLst>
            </p:cNvPr>
            <p:cNvGrpSpPr/>
            <p:nvPr/>
          </p:nvGrpSpPr>
          <p:grpSpPr>
            <a:xfrm rot="-10800000">
              <a:off x="327185" y="243434"/>
              <a:ext cx="8689701" cy="1362285"/>
              <a:chOff x="0" y="0"/>
              <a:chExt cx="2210105" cy="346478"/>
            </a:xfrm>
          </p:grpSpPr>
          <p:sp>
            <p:nvSpPr>
              <p:cNvPr id="34" name="Freeform 34">
                <a:extLst>
                  <a:ext uri="{FF2B5EF4-FFF2-40B4-BE49-F238E27FC236}">
                    <a16:creationId xmlns:a16="http://schemas.microsoft.com/office/drawing/2014/main" id="{264BFDDE-5C2D-07F5-4B45-FC8BFF9456ED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TextBox 35">
                <a:extLst>
                  <a:ext uri="{FF2B5EF4-FFF2-40B4-BE49-F238E27FC236}">
                    <a16:creationId xmlns:a16="http://schemas.microsoft.com/office/drawing/2014/main" id="{45C7A917-326A-6C25-8D70-8002697D579C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36" name="Group 36">
            <a:extLst>
              <a:ext uri="{FF2B5EF4-FFF2-40B4-BE49-F238E27FC236}">
                <a16:creationId xmlns:a16="http://schemas.microsoft.com/office/drawing/2014/main" id="{52EE946C-3217-3F0D-622B-3CC52CBFFB6B}"/>
              </a:ext>
            </a:extLst>
          </p:cNvPr>
          <p:cNvGrpSpPr/>
          <p:nvPr/>
        </p:nvGrpSpPr>
        <p:grpSpPr>
          <a:xfrm>
            <a:off x="685800" y="8548484"/>
            <a:ext cx="7052262" cy="1395614"/>
            <a:chOff x="0" y="0"/>
            <a:chExt cx="9403016" cy="1860819"/>
          </a:xfrm>
        </p:grpSpPr>
        <p:grpSp>
          <p:nvGrpSpPr>
            <p:cNvPr id="37" name="Group 37">
              <a:extLst>
                <a:ext uri="{FF2B5EF4-FFF2-40B4-BE49-F238E27FC236}">
                  <a16:creationId xmlns:a16="http://schemas.microsoft.com/office/drawing/2014/main" id="{EDF4B25A-34C9-F5C5-559B-8CF3E2C3D487}"/>
                </a:ext>
              </a:extLst>
            </p:cNvPr>
            <p:cNvGrpSpPr/>
            <p:nvPr/>
          </p:nvGrpSpPr>
          <p:grpSpPr>
            <a:xfrm rot="-10800000">
              <a:off x="0" y="0"/>
              <a:ext cx="9403016" cy="1860819"/>
              <a:chOff x="0" y="0"/>
              <a:chExt cx="2210105" cy="437371"/>
            </a:xfrm>
          </p:grpSpPr>
          <p:sp>
            <p:nvSpPr>
              <p:cNvPr id="38" name="Freeform 38">
                <a:extLst>
                  <a:ext uri="{FF2B5EF4-FFF2-40B4-BE49-F238E27FC236}">
                    <a16:creationId xmlns:a16="http://schemas.microsoft.com/office/drawing/2014/main" id="{68DE2E8E-0727-2987-7514-74FC10DDE63C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TextBox 39">
                <a:extLst>
                  <a:ext uri="{FF2B5EF4-FFF2-40B4-BE49-F238E27FC236}">
                    <a16:creationId xmlns:a16="http://schemas.microsoft.com/office/drawing/2014/main" id="{4A49DBDC-F049-88C0-3D71-2B3E7EB14B27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40" name="Group 40">
              <a:extLst>
                <a:ext uri="{FF2B5EF4-FFF2-40B4-BE49-F238E27FC236}">
                  <a16:creationId xmlns:a16="http://schemas.microsoft.com/office/drawing/2014/main" id="{13020BAA-46DB-BA94-15D0-B18C3B392CD5}"/>
                </a:ext>
              </a:extLst>
            </p:cNvPr>
            <p:cNvGrpSpPr/>
            <p:nvPr/>
          </p:nvGrpSpPr>
          <p:grpSpPr>
            <a:xfrm rot="-10800000">
              <a:off x="329249" y="244970"/>
              <a:ext cx="8744519" cy="1370879"/>
              <a:chOff x="0" y="0"/>
              <a:chExt cx="2210105" cy="346478"/>
            </a:xfrm>
          </p:grpSpPr>
          <p:sp>
            <p:nvSpPr>
              <p:cNvPr id="41" name="Freeform 41">
                <a:extLst>
                  <a:ext uri="{FF2B5EF4-FFF2-40B4-BE49-F238E27FC236}">
                    <a16:creationId xmlns:a16="http://schemas.microsoft.com/office/drawing/2014/main" id="{34202620-BD4C-FC37-F88D-C5E8F4059541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TextBox 42">
                <a:extLst>
                  <a:ext uri="{FF2B5EF4-FFF2-40B4-BE49-F238E27FC236}">
                    <a16:creationId xmlns:a16="http://schemas.microsoft.com/office/drawing/2014/main" id="{9E26BB5C-BC1A-CBDB-4D38-B78961AA8F27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sp>
        <p:nvSpPr>
          <p:cNvPr id="44" name="TextBox 44">
            <a:extLst>
              <a:ext uri="{FF2B5EF4-FFF2-40B4-BE49-F238E27FC236}">
                <a16:creationId xmlns:a16="http://schemas.microsoft.com/office/drawing/2014/main" id="{BDD93509-E5E3-E634-26ED-856FA86C17D7}"/>
              </a:ext>
            </a:extLst>
          </p:cNvPr>
          <p:cNvSpPr txBox="1"/>
          <p:nvPr/>
        </p:nvSpPr>
        <p:spPr>
          <a:xfrm>
            <a:off x="1546850" y="4337727"/>
            <a:ext cx="5226789" cy="5765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83"/>
              </a:lnSpc>
            </a:pPr>
            <a:r>
              <a:rPr lang="en-US" sz="3200" dirty="0">
                <a:solidFill>
                  <a:srgbClr val="FFFFFF"/>
                </a:solidFill>
                <a:latin typeface="Poppins"/>
              </a:rPr>
              <a:t>Fun, challenging design</a:t>
            </a:r>
          </a:p>
        </p:txBody>
      </p:sp>
      <p:sp>
        <p:nvSpPr>
          <p:cNvPr id="45" name="TextBox 45">
            <a:extLst>
              <a:ext uri="{FF2B5EF4-FFF2-40B4-BE49-F238E27FC236}">
                <a16:creationId xmlns:a16="http://schemas.microsoft.com/office/drawing/2014/main" id="{1DCB52E7-6F14-7C38-AAB8-6B93FE871AC6}"/>
              </a:ext>
            </a:extLst>
          </p:cNvPr>
          <p:cNvSpPr txBox="1"/>
          <p:nvPr/>
        </p:nvSpPr>
        <p:spPr>
          <a:xfrm>
            <a:off x="938113" y="2576005"/>
            <a:ext cx="6444265" cy="8458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552"/>
              </a:lnSpc>
            </a:pPr>
            <a:r>
              <a:rPr lang="en-US" sz="2800" dirty="0">
                <a:solidFill>
                  <a:srgbClr val="FFFFFF"/>
                </a:solidFill>
                <a:latin typeface="Poppins"/>
              </a:rPr>
              <a:t>Best course on the “Golf” Coast!</a:t>
            </a:r>
          </a:p>
        </p:txBody>
      </p:sp>
      <p:sp>
        <p:nvSpPr>
          <p:cNvPr id="46" name="TextBox 46">
            <a:extLst>
              <a:ext uri="{FF2B5EF4-FFF2-40B4-BE49-F238E27FC236}">
                <a16:creationId xmlns:a16="http://schemas.microsoft.com/office/drawing/2014/main" id="{9D9693CB-6AE6-91DC-8286-589ECA036391}"/>
              </a:ext>
            </a:extLst>
          </p:cNvPr>
          <p:cNvSpPr txBox="1"/>
          <p:nvPr/>
        </p:nvSpPr>
        <p:spPr>
          <a:xfrm>
            <a:off x="1443653" y="7442381"/>
            <a:ext cx="5492343" cy="6437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60"/>
              </a:lnSpc>
            </a:pPr>
            <a:r>
              <a:rPr lang="en-US" sz="4000" dirty="0">
                <a:solidFill>
                  <a:srgbClr val="FFFFFF"/>
                </a:solidFill>
                <a:latin typeface="Poppins"/>
              </a:rPr>
              <a:t>Open all year round</a:t>
            </a:r>
          </a:p>
        </p:txBody>
      </p:sp>
      <p:sp>
        <p:nvSpPr>
          <p:cNvPr id="47" name="TextBox 47">
            <a:extLst>
              <a:ext uri="{FF2B5EF4-FFF2-40B4-BE49-F238E27FC236}">
                <a16:creationId xmlns:a16="http://schemas.microsoft.com/office/drawing/2014/main" id="{79F27837-9223-0BCD-97CB-A548ABBC525B}"/>
              </a:ext>
            </a:extLst>
          </p:cNvPr>
          <p:cNvSpPr txBox="1"/>
          <p:nvPr/>
        </p:nvSpPr>
        <p:spPr>
          <a:xfrm>
            <a:off x="1193342" y="5990891"/>
            <a:ext cx="5877248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80"/>
              </a:lnSpc>
            </a:pPr>
            <a:r>
              <a:rPr lang="en-US" sz="4000" dirty="0">
                <a:solidFill>
                  <a:srgbClr val="FFFFFF"/>
                </a:solidFill>
                <a:latin typeface="Poppins"/>
              </a:rPr>
              <a:t>Suitable for all ages</a:t>
            </a: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2DFF339A-7172-0DF8-78C8-E29FBB52F98A}"/>
              </a:ext>
            </a:extLst>
          </p:cNvPr>
          <p:cNvSpPr txBox="1"/>
          <p:nvPr/>
        </p:nvSpPr>
        <p:spPr>
          <a:xfrm>
            <a:off x="1582050" y="8785090"/>
            <a:ext cx="5259762" cy="8649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48"/>
              </a:lnSpc>
            </a:pPr>
            <a:r>
              <a:rPr lang="en-US" sz="4000" dirty="0">
                <a:solidFill>
                  <a:srgbClr val="FFFFFF"/>
                </a:solidFill>
                <a:latin typeface="Poppins"/>
              </a:rPr>
              <a:t>ADA accessible</a:t>
            </a:r>
          </a:p>
        </p:txBody>
      </p:sp>
      <p:pic>
        <p:nvPicPr>
          <p:cNvPr id="49" name="Picture 48" descr="A person and a child standing on a grass field&#10;&#10;AI-generated content may be incorrect.">
            <a:extLst>
              <a:ext uri="{FF2B5EF4-FFF2-40B4-BE49-F238E27FC236}">
                <a16:creationId xmlns:a16="http://schemas.microsoft.com/office/drawing/2014/main" id="{00092EAD-4159-E2E7-24FD-30F0BA2F0F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621" y="3044829"/>
            <a:ext cx="9201150" cy="6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928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497D">
                <a:alpha val="100000"/>
              </a:srgbClr>
            </a:gs>
            <a:gs pos="100000">
              <a:srgbClr val="55C4B0">
                <a:alpha val="100000"/>
              </a:srgbClr>
            </a:gs>
          </a:gsLst>
          <a:lin ang="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953D5A0-50C1-D477-FADB-A31FEB672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9A779B21-F474-90BD-1C18-6F3B099F93E9}"/>
              </a:ext>
            </a:extLst>
          </p:cNvPr>
          <p:cNvGrpSpPr/>
          <p:nvPr/>
        </p:nvGrpSpPr>
        <p:grpSpPr>
          <a:xfrm>
            <a:off x="-930459" y="741427"/>
            <a:ext cx="13343192" cy="1644054"/>
            <a:chOff x="0" y="0"/>
            <a:chExt cx="17790923" cy="2192072"/>
          </a:xfrm>
        </p:grpSpPr>
        <p:grpSp>
          <p:nvGrpSpPr>
            <p:cNvPr id="3" name="Group 3">
              <a:extLst>
                <a:ext uri="{FF2B5EF4-FFF2-40B4-BE49-F238E27FC236}">
                  <a16:creationId xmlns:a16="http://schemas.microsoft.com/office/drawing/2014/main" id="{2C713A50-C649-2DBA-E370-288E33211C5D}"/>
                </a:ext>
              </a:extLst>
            </p:cNvPr>
            <p:cNvGrpSpPr/>
            <p:nvPr/>
          </p:nvGrpSpPr>
          <p:grpSpPr>
            <a:xfrm>
              <a:off x="0" y="0"/>
              <a:ext cx="17790923" cy="2192072"/>
              <a:chOff x="0" y="0"/>
              <a:chExt cx="3514256" cy="433002"/>
            </a:xfrm>
          </p:grpSpPr>
          <p:sp>
            <p:nvSpPr>
              <p:cNvPr id="4" name="Freeform 4">
                <a:extLst>
                  <a:ext uri="{FF2B5EF4-FFF2-40B4-BE49-F238E27FC236}">
                    <a16:creationId xmlns:a16="http://schemas.microsoft.com/office/drawing/2014/main" id="{1BA71C68-8C24-0188-C8FF-DB548A6918BD}"/>
                  </a:ext>
                </a:extLst>
              </p:cNvPr>
              <p:cNvSpPr/>
              <p:nvPr/>
            </p:nvSpPr>
            <p:spPr>
              <a:xfrm>
                <a:off x="0" y="0"/>
                <a:ext cx="3514256" cy="433002"/>
              </a:xfrm>
              <a:custGeom>
                <a:avLst/>
                <a:gdLst/>
                <a:ahLst/>
                <a:cxnLst/>
                <a:rect l="l" t="t" r="r" b="b"/>
                <a:pathLst>
                  <a:path w="3514256" h="433002">
                    <a:moveTo>
                      <a:pt x="3311056" y="0"/>
                    </a:moveTo>
                    <a:lnTo>
                      <a:pt x="0" y="0"/>
                    </a:lnTo>
                    <a:lnTo>
                      <a:pt x="203200" y="433002"/>
                    </a:lnTo>
                    <a:lnTo>
                      <a:pt x="3514256" y="433002"/>
                    </a:lnTo>
                    <a:lnTo>
                      <a:pt x="3311056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60469E82-32FC-0BFE-8B8D-9F71C9F54010}"/>
                  </a:ext>
                </a:extLst>
              </p:cNvPr>
              <p:cNvSpPr txBox="1"/>
              <p:nvPr/>
            </p:nvSpPr>
            <p:spPr>
              <a:xfrm>
                <a:off x="101600" y="-38100"/>
                <a:ext cx="3311056" cy="47110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00609E9F-3C7F-1D97-4397-1A78FCEF8571}"/>
                </a:ext>
              </a:extLst>
            </p:cNvPr>
            <p:cNvSpPr txBox="1"/>
            <p:nvPr/>
          </p:nvSpPr>
          <p:spPr>
            <a:xfrm>
              <a:off x="2612212" y="161925"/>
              <a:ext cx="14142158" cy="17440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0199"/>
                </a:lnSpc>
              </a:pPr>
              <a:r>
                <a:rPr lang="en-US" sz="9999" dirty="0" err="1">
                  <a:solidFill>
                    <a:srgbClr val="FFFFFF"/>
                  </a:solidFill>
                  <a:latin typeface="Bright"/>
                </a:rPr>
                <a:t>Skytrail</a:t>
              </a:r>
              <a:r>
                <a:rPr lang="en-US" sz="9999" dirty="0">
                  <a:solidFill>
                    <a:srgbClr val="FFFFFF"/>
                  </a:solidFill>
                  <a:latin typeface="Bright"/>
                </a:rPr>
                <a:t> ropes course</a:t>
              </a:r>
            </a:p>
          </p:txBody>
        </p:sp>
      </p:grpSp>
      <p:sp>
        <p:nvSpPr>
          <p:cNvPr id="7" name="Freeform 7">
            <a:extLst>
              <a:ext uri="{FF2B5EF4-FFF2-40B4-BE49-F238E27FC236}">
                <a16:creationId xmlns:a16="http://schemas.microsoft.com/office/drawing/2014/main" id="{BEE6FC3C-9474-2324-B974-833276EAB9CC}"/>
              </a:ext>
            </a:extLst>
          </p:cNvPr>
          <p:cNvSpPr/>
          <p:nvPr/>
        </p:nvSpPr>
        <p:spPr>
          <a:xfrm>
            <a:off x="15002507" y="-312809"/>
            <a:ext cx="3285493" cy="2683019"/>
          </a:xfrm>
          <a:custGeom>
            <a:avLst/>
            <a:gdLst/>
            <a:ahLst/>
            <a:cxnLst/>
            <a:rect l="l" t="t" r="r" b="b"/>
            <a:pathLst>
              <a:path w="3285493" h="2683019">
                <a:moveTo>
                  <a:pt x="0" y="0"/>
                </a:moveTo>
                <a:lnTo>
                  <a:pt x="3285493" y="0"/>
                </a:lnTo>
                <a:lnTo>
                  <a:pt x="3285493" y="2683018"/>
                </a:lnTo>
                <a:lnTo>
                  <a:pt x="0" y="26830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8" name="Group 8">
            <a:extLst>
              <a:ext uri="{FF2B5EF4-FFF2-40B4-BE49-F238E27FC236}">
                <a16:creationId xmlns:a16="http://schemas.microsoft.com/office/drawing/2014/main" id="{7A99A6FF-B789-52BB-CA4B-5B5A43BDACCA}"/>
              </a:ext>
            </a:extLst>
          </p:cNvPr>
          <p:cNvGrpSpPr/>
          <p:nvPr/>
        </p:nvGrpSpPr>
        <p:grpSpPr>
          <a:xfrm>
            <a:off x="10370203" y="2614965"/>
            <a:ext cx="7008053" cy="1507677"/>
            <a:chOff x="0" y="-1"/>
            <a:chExt cx="9344071" cy="2010237"/>
          </a:xfrm>
        </p:grpSpPr>
        <p:grpSp>
          <p:nvGrpSpPr>
            <p:cNvPr id="9" name="Group 9">
              <a:extLst>
                <a:ext uri="{FF2B5EF4-FFF2-40B4-BE49-F238E27FC236}">
                  <a16:creationId xmlns:a16="http://schemas.microsoft.com/office/drawing/2014/main" id="{A2A0892D-AB79-4701-EAC0-F87328C550FC}"/>
                </a:ext>
              </a:extLst>
            </p:cNvPr>
            <p:cNvGrpSpPr/>
            <p:nvPr/>
          </p:nvGrpSpPr>
          <p:grpSpPr>
            <a:xfrm rot="-10800000">
              <a:off x="0" y="-1"/>
              <a:ext cx="9344071" cy="2010237"/>
              <a:chOff x="0" y="-38100"/>
              <a:chExt cx="2210105" cy="475471"/>
            </a:xfrm>
          </p:grpSpPr>
          <p:sp>
            <p:nvSpPr>
              <p:cNvPr id="10" name="Freeform 10">
                <a:extLst>
                  <a:ext uri="{FF2B5EF4-FFF2-40B4-BE49-F238E27FC236}">
                    <a16:creationId xmlns:a16="http://schemas.microsoft.com/office/drawing/2014/main" id="{A70769DF-594E-C827-B06C-B4A60441E429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TextBox 11">
                <a:extLst>
                  <a:ext uri="{FF2B5EF4-FFF2-40B4-BE49-F238E27FC236}">
                    <a16:creationId xmlns:a16="http://schemas.microsoft.com/office/drawing/2014/main" id="{7ACC81E2-87CA-3705-3F76-1E1C281C4828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12" name="Group 12">
              <a:extLst>
                <a:ext uri="{FF2B5EF4-FFF2-40B4-BE49-F238E27FC236}">
                  <a16:creationId xmlns:a16="http://schemas.microsoft.com/office/drawing/2014/main" id="{10FCA627-7C06-2B29-67E7-15D3D5F3D114}"/>
                </a:ext>
              </a:extLst>
            </p:cNvPr>
            <p:cNvGrpSpPr/>
            <p:nvPr/>
          </p:nvGrpSpPr>
          <p:grpSpPr>
            <a:xfrm rot="-10800000">
              <a:off x="327185" y="243434"/>
              <a:ext cx="8689701" cy="1362285"/>
              <a:chOff x="0" y="0"/>
              <a:chExt cx="2210105" cy="346478"/>
            </a:xfrm>
          </p:grpSpPr>
          <p:sp>
            <p:nvSpPr>
              <p:cNvPr id="13" name="Freeform 13">
                <a:extLst>
                  <a:ext uri="{FF2B5EF4-FFF2-40B4-BE49-F238E27FC236}">
                    <a16:creationId xmlns:a16="http://schemas.microsoft.com/office/drawing/2014/main" id="{2E164CE6-4F0F-667D-4BF7-8893D40AB221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TextBox 14">
                <a:extLst>
                  <a:ext uri="{FF2B5EF4-FFF2-40B4-BE49-F238E27FC236}">
                    <a16:creationId xmlns:a16="http://schemas.microsoft.com/office/drawing/2014/main" id="{BDBB9BC6-757D-F162-7236-4F855BBD3CDC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11B6420F-6A4E-3DAD-95D6-5BDA7FB3D935}"/>
              </a:ext>
            </a:extLst>
          </p:cNvPr>
          <p:cNvGrpSpPr/>
          <p:nvPr/>
        </p:nvGrpSpPr>
        <p:grpSpPr>
          <a:xfrm>
            <a:off x="10370203" y="4136709"/>
            <a:ext cx="7008053" cy="1386865"/>
            <a:chOff x="0" y="0"/>
            <a:chExt cx="9344071" cy="1849154"/>
          </a:xfrm>
        </p:grpSpPr>
        <p:grpSp>
          <p:nvGrpSpPr>
            <p:cNvPr id="16" name="Group 16">
              <a:extLst>
                <a:ext uri="{FF2B5EF4-FFF2-40B4-BE49-F238E27FC236}">
                  <a16:creationId xmlns:a16="http://schemas.microsoft.com/office/drawing/2014/main" id="{E64E5846-B4E1-8AFA-7D8C-08EC95BB55F3}"/>
                </a:ext>
              </a:extLst>
            </p:cNvPr>
            <p:cNvGrpSpPr/>
            <p:nvPr/>
          </p:nvGrpSpPr>
          <p:grpSpPr>
            <a:xfrm rot="-10800000">
              <a:off x="0" y="0"/>
              <a:ext cx="9344071" cy="1849154"/>
              <a:chOff x="0" y="0"/>
              <a:chExt cx="2210105" cy="437371"/>
            </a:xfrm>
          </p:grpSpPr>
          <p:sp>
            <p:nvSpPr>
              <p:cNvPr id="17" name="Freeform 17">
                <a:extLst>
                  <a:ext uri="{FF2B5EF4-FFF2-40B4-BE49-F238E27FC236}">
                    <a16:creationId xmlns:a16="http://schemas.microsoft.com/office/drawing/2014/main" id="{277BA07E-C3D8-A92D-C9B5-BFDCDC8C5748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TextBox 18">
                <a:extLst>
                  <a:ext uri="{FF2B5EF4-FFF2-40B4-BE49-F238E27FC236}">
                    <a16:creationId xmlns:a16="http://schemas.microsoft.com/office/drawing/2014/main" id="{4CE5E6F6-62E8-81DE-834B-2D3178AFE448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19" name="Group 19">
              <a:extLst>
                <a:ext uri="{FF2B5EF4-FFF2-40B4-BE49-F238E27FC236}">
                  <a16:creationId xmlns:a16="http://schemas.microsoft.com/office/drawing/2014/main" id="{53A7588B-810A-4830-6D1E-8DB970CD5EB8}"/>
                </a:ext>
              </a:extLst>
            </p:cNvPr>
            <p:cNvGrpSpPr/>
            <p:nvPr/>
          </p:nvGrpSpPr>
          <p:grpSpPr>
            <a:xfrm rot="-10800000">
              <a:off x="327185" y="243434"/>
              <a:ext cx="8689701" cy="1362285"/>
              <a:chOff x="0" y="0"/>
              <a:chExt cx="2210105" cy="346478"/>
            </a:xfrm>
          </p:grpSpPr>
          <p:sp>
            <p:nvSpPr>
              <p:cNvPr id="20" name="Freeform 20">
                <a:extLst>
                  <a:ext uri="{FF2B5EF4-FFF2-40B4-BE49-F238E27FC236}">
                    <a16:creationId xmlns:a16="http://schemas.microsoft.com/office/drawing/2014/main" id="{1CD7002A-D5AE-E8AF-A9A6-56A27C173224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TextBox 21">
                <a:extLst>
                  <a:ext uri="{FF2B5EF4-FFF2-40B4-BE49-F238E27FC236}">
                    <a16:creationId xmlns:a16="http://schemas.microsoft.com/office/drawing/2014/main" id="{41FEA6E4-8BE9-ABA9-D2BC-7D68D935B5F1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22" name="Group 22">
            <a:extLst>
              <a:ext uri="{FF2B5EF4-FFF2-40B4-BE49-F238E27FC236}">
                <a16:creationId xmlns:a16="http://schemas.microsoft.com/office/drawing/2014/main" id="{AF73B307-1479-5EE7-15BB-B61B9C6D2E4C}"/>
              </a:ext>
            </a:extLst>
          </p:cNvPr>
          <p:cNvGrpSpPr/>
          <p:nvPr/>
        </p:nvGrpSpPr>
        <p:grpSpPr>
          <a:xfrm>
            <a:off x="10370203" y="5645500"/>
            <a:ext cx="7008053" cy="1386865"/>
            <a:chOff x="0" y="0"/>
            <a:chExt cx="9344071" cy="1849154"/>
          </a:xfrm>
        </p:grpSpPr>
        <p:grpSp>
          <p:nvGrpSpPr>
            <p:cNvPr id="23" name="Group 23">
              <a:extLst>
                <a:ext uri="{FF2B5EF4-FFF2-40B4-BE49-F238E27FC236}">
                  <a16:creationId xmlns:a16="http://schemas.microsoft.com/office/drawing/2014/main" id="{00D41583-73E4-CD42-3BEC-46E09CE33477}"/>
                </a:ext>
              </a:extLst>
            </p:cNvPr>
            <p:cNvGrpSpPr/>
            <p:nvPr/>
          </p:nvGrpSpPr>
          <p:grpSpPr>
            <a:xfrm rot="-10800000">
              <a:off x="0" y="0"/>
              <a:ext cx="9344071" cy="1849154"/>
              <a:chOff x="0" y="0"/>
              <a:chExt cx="2210105" cy="437371"/>
            </a:xfrm>
          </p:grpSpPr>
          <p:sp>
            <p:nvSpPr>
              <p:cNvPr id="24" name="Freeform 24">
                <a:extLst>
                  <a:ext uri="{FF2B5EF4-FFF2-40B4-BE49-F238E27FC236}">
                    <a16:creationId xmlns:a16="http://schemas.microsoft.com/office/drawing/2014/main" id="{04326693-45C5-C17B-9E68-BE82DD6B13A1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TextBox 25">
                <a:extLst>
                  <a:ext uri="{FF2B5EF4-FFF2-40B4-BE49-F238E27FC236}">
                    <a16:creationId xmlns:a16="http://schemas.microsoft.com/office/drawing/2014/main" id="{6221A4CF-463B-0AD6-9F4D-F848D4CAB1FF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26" name="Group 26">
              <a:extLst>
                <a:ext uri="{FF2B5EF4-FFF2-40B4-BE49-F238E27FC236}">
                  <a16:creationId xmlns:a16="http://schemas.microsoft.com/office/drawing/2014/main" id="{45CC0820-A786-AADC-CF20-8C9E9D8CDAFC}"/>
                </a:ext>
              </a:extLst>
            </p:cNvPr>
            <p:cNvGrpSpPr/>
            <p:nvPr/>
          </p:nvGrpSpPr>
          <p:grpSpPr>
            <a:xfrm rot="-10800000">
              <a:off x="327185" y="243434"/>
              <a:ext cx="8689701" cy="1362285"/>
              <a:chOff x="0" y="0"/>
              <a:chExt cx="2210105" cy="346478"/>
            </a:xfrm>
          </p:grpSpPr>
          <p:sp>
            <p:nvSpPr>
              <p:cNvPr id="27" name="Freeform 27">
                <a:extLst>
                  <a:ext uri="{FF2B5EF4-FFF2-40B4-BE49-F238E27FC236}">
                    <a16:creationId xmlns:a16="http://schemas.microsoft.com/office/drawing/2014/main" id="{9500C6C3-CAC4-197B-8669-8EFF7557C517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TextBox 28">
                <a:extLst>
                  <a:ext uri="{FF2B5EF4-FFF2-40B4-BE49-F238E27FC236}">
                    <a16:creationId xmlns:a16="http://schemas.microsoft.com/office/drawing/2014/main" id="{6AFB6C2B-5182-BC1B-D720-756C4C02A078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29" name="Group 29">
            <a:extLst>
              <a:ext uri="{FF2B5EF4-FFF2-40B4-BE49-F238E27FC236}">
                <a16:creationId xmlns:a16="http://schemas.microsoft.com/office/drawing/2014/main" id="{5C765B19-408E-B280-ECF2-7A563DDB7632}"/>
              </a:ext>
            </a:extLst>
          </p:cNvPr>
          <p:cNvGrpSpPr/>
          <p:nvPr/>
        </p:nvGrpSpPr>
        <p:grpSpPr>
          <a:xfrm>
            <a:off x="10370203" y="7167245"/>
            <a:ext cx="7008053" cy="1386865"/>
            <a:chOff x="0" y="0"/>
            <a:chExt cx="9344071" cy="1849154"/>
          </a:xfrm>
        </p:grpSpPr>
        <p:grpSp>
          <p:nvGrpSpPr>
            <p:cNvPr id="30" name="Group 30">
              <a:extLst>
                <a:ext uri="{FF2B5EF4-FFF2-40B4-BE49-F238E27FC236}">
                  <a16:creationId xmlns:a16="http://schemas.microsoft.com/office/drawing/2014/main" id="{8FDD537A-07D8-1B47-AB23-C8659D91497F}"/>
                </a:ext>
              </a:extLst>
            </p:cNvPr>
            <p:cNvGrpSpPr/>
            <p:nvPr/>
          </p:nvGrpSpPr>
          <p:grpSpPr>
            <a:xfrm rot="-10800000">
              <a:off x="0" y="0"/>
              <a:ext cx="9344071" cy="1849154"/>
              <a:chOff x="0" y="0"/>
              <a:chExt cx="2210105" cy="437371"/>
            </a:xfrm>
          </p:grpSpPr>
          <p:sp>
            <p:nvSpPr>
              <p:cNvPr id="31" name="Freeform 31">
                <a:extLst>
                  <a:ext uri="{FF2B5EF4-FFF2-40B4-BE49-F238E27FC236}">
                    <a16:creationId xmlns:a16="http://schemas.microsoft.com/office/drawing/2014/main" id="{9284E7C9-8C97-FC24-169A-7D3674B835AE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TextBox 32">
                <a:extLst>
                  <a:ext uri="{FF2B5EF4-FFF2-40B4-BE49-F238E27FC236}">
                    <a16:creationId xmlns:a16="http://schemas.microsoft.com/office/drawing/2014/main" id="{447F195F-CFFB-E562-9552-CCBD3B2FBD7F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33" name="Group 33">
              <a:extLst>
                <a:ext uri="{FF2B5EF4-FFF2-40B4-BE49-F238E27FC236}">
                  <a16:creationId xmlns:a16="http://schemas.microsoft.com/office/drawing/2014/main" id="{6699BBBD-955B-62A2-9892-E8172BA0584D}"/>
                </a:ext>
              </a:extLst>
            </p:cNvPr>
            <p:cNvGrpSpPr/>
            <p:nvPr/>
          </p:nvGrpSpPr>
          <p:grpSpPr>
            <a:xfrm rot="-10800000">
              <a:off x="327185" y="243434"/>
              <a:ext cx="8689701" cy="1362285"/>
              <a:chOff x="0" y="0"/>
              <a:chExt cx="2210105" cy="346478"/>
            </a:xfrm>
          </p:grpSpPr>
          <p:sp>
            <p:nvSpPr>
              <p:cNvPr id="34" name="Freeform 34">
                <a:extLst>
                  <a:ext uri="{FF2B5EF4-FFF2-40B4-BE49-F238E27FC236}">
                    <a16:creationId xmlns:a16="http://schemas.microsoft.com/office/drawing/2014/main" id="{443DE3E6-8538-1A35-AAAF-43E063AB6005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TextBox 35">
                <a:extLst>
                  <a:ext uri="{FF2B5EF4-FFF2-40B4-BE49-F238E27FC236}">
                    <a16:creationId xmlns:a16="http://schemas.microsoft.com/office/drawing/2014/main" id="{E4961E2A-6655-7818-8508-CF2A7C586463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grpSp>
        <p:nvGrpSpPr>
          <p:cNvPr id="36" name="Group 36">
            <a:extLst>
              <a:ext uri="{FF2B5EF4-FFF2-40B4-BE49-F238E27FC236}">
                <a16:creationId xmlns:a16="http://schemas.microsoft.com/office/drawing/2014/main" id="{4E618C73-7238-5CE7-D129-05D9205781C9}"/>
              </a:ext>
            </a:extLst>
          </p:cNvPr>
          <p:cNvGrpSpPr/>
          <p:nvPr/>
        </p:nvGrpSpPr>
        <p:grpSpPr>
          <a:xfrm>
            <a:off x="10370203" y="8687460"/>
            <a:ext cx="7052262" cy="1395614"/>
            <a:chOff x="0" y="0"/>
            <a:chExt cx="9403016" cy="1860819"/>
          </a:xfrm>
        </p:grpSpPr>
        <p:grpSp>
          <p:nvGrpSpPr>
            <p:cNvPr id="37" name="Group 37">
              <a:extLst>
                <a:ext uri="{FF2B5EF4-FFF2-40B4-BE49-F238E27FC236}">
                  <a16:creationId xmlns:a16="http://schemas.microsoft.com/office/drawing/2014/main" id="{5C9DAB97-AAA2-A5D2-C610-E411D2E361DE}"/>
                </a:ext>
              </a:extLst>
            </p:cNvPr>
            <p:cNvGrpSpPr/>
            <p:nvPr/>
          </p:nvGrpSpPr>
          <p:grpSpPr>
            <a:xfrm rot="-10800000">
              <a:off x="0" y="0"/>
              <a:ext cx="9403016" cy="1860819"/>
              <a:chOff x="0" y="0"/>
              <a:chExt cx="2210105" cy="437371"/>
            </a:xfrm>
          </p:grpSpPr>
          <p:sp>
            <p:nvSpPr>
              <p:cNvPr id="38" name="Freeform 38">
                <a:extLst>
                  <a:ext uri="{FF2B5EF4-FFF2-40B4-BE49-F238E27FC236}">
                    <a16:creationId xmlns:a16="http://schemas.microsoft.com/office/drawing/2014/main" id="{45C94F62-0C9F-38DD-85DF-33AB8935FAD3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437371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437371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218685"/>
                    </a:lnTo>
                    <a:lnTo>
                      <a:pt x="0" y="437371"/>
                    </a:lnTo>
                    <a:lnTo>
                      <a:pt x="2210105" y="437371"/>
                    </a:lnTo>
                    <a:lnTo>
                      <a:pt x="2108505" y="218685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TextBox 39">
                <a:extLst>
                  <a:ext uri="{FF2B5EF4-FFF2-40B4-BE49-F238E27FC236}">
                    <a16:creationId xmlns:a16="http://schemas.microsoft.com/office/drawing/2014/main" id="{75285274-2522-3A0D-6394-6B42054C6A4A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47547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grpSp>
          <p:nvGrpSpPr>
            <p:cNvPr id="40" name="Group 40">
              <a:extLst>
                <a:ext uri="{FF2B5EF4-FFF2-40B4-BE49-F238E27FC236}">
                  <a16:creationId xmlns:a16="http://schemas.microsoft.com/office/drawing/2014/main" id="{04F293EA-0785-E84D-7F07-ABCC96CE3B1B}"/>
                </a:ext>
              </a:extLst>
            </p:cNvPr>
            <p:cNvGrpSpPr/>
            <p:nvPr/>
          </p:nvGrpSpPr>
          <p:grpSpPr>
            <a:xfrm rot="-10800000">
              <a:off x="329249" y="244970"/>
              <a:ext cx="8744519" cy="1370879"/>
              <a:chOff x="0" y="0"/>
              <a:chExt cx="2210105" cy="346478"/>
            </a:xfrm>
          </p:grpSpPr>
          <p:sp>
            <p:nvSpPr>
              <p:cNvPr id="41" name="Freeform 41">
                <a:extLst>
                  <a:ext uri="{FF2B5EF4-FFF2-40B4-BE49-F238E27FC236}">
                    <a16:creationId xmlns:a16="http://schemas.microsoft.com/office/drawing/2014/main" id="{55693058-FCE3-A8D2-8907-246094684AAE}"/>
                  </a:ext>
                </a:extLst>
              </p:cNvPr>
              <p:cNvSpPr/>
              <p:nvPr/>
            </p:nvSpPr>
            <p:spPr>
              <a:xfrm>
                <a:off x="0" y="0"/>
                <a:ext cx="2210105" cy="346478"/>
              </a:xfrm>
              <a:custGeom>
                <a:avLst/>
                <a:gdLst/>
                <a:ahLst/>
                <a:cxnLst/>
                <a:rect l="l" t="t" r="r" b="b"/>
                <a:pathLst>
                  <a:path w="2210105" h="346478">
                    <a:moveTo>
                      <a:pt x="2210105" y="0"/>
                    </a:moveTo>
                    <a:lnTo>
                      <a:pt x="0" y="0"/>
                    </a:lnTo>
                    <a:lnTo>
                      <a:pt x="101600" y="173239"/>
                    </a:lnTo>
                    <a:lnTo>
                      <a:pt x="0" y="346478"/>
                    </a:lnTo>
                    <a:lnTo>
                      <a:pt x="2210105" y="346478"/>
                    </a:lnTo>
                    <a:lnTo>
                      <a:pt x="2108505" y="173239"/>
                    </a:lnTo>
                    <a:lnTo>
                      <a:pt x="2210105" y="0"/>
                    </a:lnTo>
                    <a:close/>
                  </a:path>
                </a:pathLst>
              </a:custGeom>
              <a:solidFill>
                <a:srgbClr val="0B5394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TextBox 42">
                <a:extLst>
                  <a:ext uri="{FF2B5EF4-FFF2-40B4-BE49-F238E27FC236}">
                    <a16:creationId xmlns:a16="http://schemas.microsoft.com/office/drawing/2014/main" id="{D03CDA5A-5C3F-6B84-61F3-3DC3A0F98EEE}"/>
                  </a:ext>
                </a:extLst>
              </p:cNvPr>
              <p:cNvSpPr txBox="1"/>
              <p:nvPr/>
            </p:nvSpPr>
            <p:spPr>
              <a:xfrm>
                <a:off x="88900" y="-38100"/>
                <a:ext cx="2032305" cy="3845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</p:grpSp>
      <p:sp>
        <p:nvSpPr>
          <p:cNvPr id="44" name="TextBox 44">
            <a:extLst>
              <a:ext uri="{FF2B5EF4-FFF2-40B4-BE49-F238E27FC236}">
                <a16:creationId xmlns:a16="http://schemas.microsoft.com/office/drawing/2014/main" id="{95811AC6-270B-5FFD-1D32-6A1F90EE9B5A}"/>
              </a:ext>
            </a:extLst>
          </p:cNvPr>
          <p:cNvSpPr txBox="1"/>
          <p:nvPr/>
        </p:nvSpPr>
        <p:spPr>
          <a:xfrm>
            <a:off x="11010521" y="4472808"/>
            <a:ext cx="5609878" cy="5765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83"/>
              </a:lnSpc>
            </a:pPr>
            <a:r>
              <a:rPr lang="en-US" sz="3200" dirty="0">
                <a:solidFill>
                  <a:srgbClr val="FFFFFF"/>
                </a:solidFill>
                <a:latin typeface="Poppins"/>
              </a:rPr>
              <a:t>Engineered for safe FUN!</a:t>
            </a:r>
          </a:p>
        </p:txBody>
      </p:sp>
      <p:sp>
        <p:nvSpPr>
          <p:cNvPr id="45" name="TextBox 45">
            <a:extLst>
              <a:ext uri="{FF2B5EF4-FFF2-40B4-BE49-F238E27FC236}">
                <a16:creationId xmlns:a16="http://schemas.microsoft.com/office/drawing/2014/main" id="{77A1024B-542A-AA23-944F-813B4F892709}"/>
              </a:ext>
            </a:extLst>
          </p:cNvPr>
          <p:cNvSpPr txBox="1"/>
          <p:nvPr/>
        </p:nvSpPr>
        <p:spPr>
          <a:xfrm>
            <a:off x="10877745" y="2825046"/>
            <a:ext cx="6029475" cy="8458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552"/>
              </a:lnSpc>
            </a:pPr>
            <a:r>
              <a:rPr lang="en-US" sz="3200" dirty="0">
                <a:solidFill>
                  <a:srgbClr val="FFFFFF"/>
                </a:solidFill>
                <a:latin typeface="Poppins"/>
              </a:rPr>
              <a:t>2-story tall aerial adventure</a:t>
            </a:r>
          </a:p>
        </p:txBody>
      </p:sp>
      <p:sp>
        <p:nvSpPr>
          <p:cNvPr id="46" name="TextBox 46">
            <a:extLst>
              <a:ext uri="{FF2B5EF4-FFF2-40B4-BE49-F238E27FC236}">
                <a16:creationId xmlns:a16="http://schemas.microsoft.com/office/drawing/2014/main" id="{57E30BA3-B7F7-BD7D-3A08-D37FA239CA20}"/>
              </a:ext>
            </a:extLst>
          </p:cNvPr>
          <p:cNvSpPr txBox="1"/>
          <p:nvPr/>
        </p:nvSpPr>
        <p:spPr>
          <a:xfrm>
            <a:off x="11128056" y="7581357"/>
            <a:ext cx="5492343" cy="6294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60"/>
              </a:lnSpc>
            </a:pPr>
            <a:r>
              <a:rPr lang="en-US" sz="3600" dirty="0" err="1">
                <a:solidFill>
                  <a:srgbClr val="FFFFFF"/>
                </a:solidFill>
                <a:latin typeface="Poppins"/>
              </a:rPr>
              <a:t>SkyTykes</a:t>
            </a:r>
            <a:r>
              <a:rPr lang="en-US" sz="3600" dirty="0">
                <a:solidFill>
                  <a:srgbClr val="FFFFFF"/>
                </a:solidFill>
                <a:latin typeface="Poppins"/>
              </a:rPr>
              <a:t> for under 48”</a:t>
            </a:r>
          </a:p>
        </p:txBody>
      </p:sp>
      <p:sp>
        <p:nvSpPr>
          <p:cNvPr id="47" name="TextBox 47">
            <a:extLst>
              <a:ext uri="{FF2B5EF4-FFF2-40B4-BE49-F238E27FC236}">
                <a16:creationId xmlns:a16="http://schemas.microsoft.com/office/drawing/2014/main" id="{55D440C9-2607-C517-DDB8-FDBE24DE9A65}"/>
              </a:ext>
            </a:extLst>
          </p:cNvPr>
          <p:cNvSpPr txBox="1"/>
          <p:nvPr/>
        </p:nvSpPr>
        <p:spPr>
          <a:xfrm>
            <a:off x="10652096" y="6129867"/>
            <a:ext cx="6388017" cy="5909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80"/>
              </a:lnSpc>
            </a:pPr>
            <a:r>
              <a:rPr lang="en-US" sz="3400" dirty="0">
                <a:solidFill>
                  <a:srgbClr val="FFFFFF"/>
                </a:solidFill>
                <a:latin typeface="Poppins"/>
              </a:rPr>
              <a:t>Over 20 different obstacles</a:t>
            </a: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0774AD33-7F8A-0905-8239-8B1C0295D355}"/>
              </a:ext>
            </a:extLst>
          </p:cNvPr>
          <p:cNvSpPr txBox="1"/>
          <p:nvPr/>
        </p:nvSpPr>
        <p:spPr>
          <a:xfrm>
            <a:off x="11266453" y="8924066"/>
            <a:ext cx="5259762" cy="8649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48"/>
              </a:lnSpc>
            </a:pPr>
            <a:r>
              <a:rPr lang="en-US" sz="4000" dirty="0">
                <a:solidFill>
                  <a:srgbClr val="FFFFFF"/>
                </a:solidFill>
                <a:latin typeface="Poppins"/>
              </a:rPr>
              <a:t>Seasonal Attraction</a:t>
            </a:r>
          </a:p>
        </p:txBody>
      </p:sp>
      <p:pic>
        <p:nvPicPr>
          <p:cNvPr id="51" name="Picture 50" descr="A group of people on a blue structure&#10;&#10;AI-generated content may be incorrect.">
            <a:extLst>
              <a:ext uri="{FF2B5EF4-FFF2-40B4-BE49-F238E27FC236}">
                <a16:creationId xmlns:a16="http://schemas.microsoft.com/office/drawing/2014/main" id="{C283ED31-0F6B-0686-3EDF-D015FB3AD8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64"/>
          <a:stretch/>
        </p:blipFill>
        <p:spPr>
          <a:xfrm>
            <a:off x="633650" y="2954273"/>
            <a:ext cx="9337191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811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497D">
                <a:alpha val="100000"/>
              </a:srgbClr>
            </a:gs>
            <a:gs pos="100000">
              <a:srgbClr val="55C4B0">
                <a:alpha val="100000"/>
              </a:srgbClr>
            </a:gs>
          </a:gsLst>
          <a:lin ang="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7D3F9DC-F364-B1B4-F42A-CEDDF36C4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FD5F0CA-89C3-BBDA-E508-25FF4B6F08FD}"/>
              </a:ext>
            </a:extLst>
          </p:cNvPr>
          <p:cNvGrpSpPr/>
          <p:nvPr/>
        </p:nvGrpSpPr>
        <p:grpSpPr>
          <a:xfrm>
            <a:off x="6324600" y="497954"/>
            <a:ext cx="13343192" cy="1644054"/>
            <a:chOff x="0" y="0"/>
            <a:chExt cx="17790923" cy="2192072"/>
          </a:xfrm>
        </p:grpSpPr>
        <p:grpSp>
          <p:nvGrpSpPr>
            <p:cNvPr id="3" name="Group 3">
              <a:extLst>
                <a:ext uri="{FF2B5EF4-FFF2-40B4-BE49-F238E27FC236}">
                  <a16:creationId xmlns:a16="http://schemas.microsoft.com/office/drawing/2014/main" id="{1670284D-4494-3515-55E0-8290BFF8DDC6}"/>
                </a:ext>
              </a:extLst>
            </p:cNvPr>
            <p:cNvGrpSpPr/>
            <p:nvPr/>
          </p:nvGrpSpPr>
          <p:grpSpPr>
            <a:xfrm>
              <a:off x="0" y="0"/>
              <a:ext cx="17790923" cy="2192072"/>
              <a:chOff x="0" y="0"/>
              <a:chExt cx="3514256" cy="433002"/>
            </a:xfrm>
          </p:grpSpPr>
          <p:sp>
            <p:nvSpPr>
              <p:cNvPr id="4" name="Freeform 4">
                <a:extLst>
                  <a:ext uri="{FF2B5EF4-FFF2-40B4-BE49-F238E27FC236}">
                    <a16:creationId xmlns:a16="http://schemas.microsoft.com/office/drawing/2014/main" id="{45F410CE-FF01-7A74-3E62-EB958E5118D9}"/>
                  </a:ext>
                </a:extLst>
              </p:cNvPr>
              <p:cNvSpPr/>
              <p:nvPr/>
            </p:nvSpPr>
            <p:spPr>
              <a:xfrm>
                <a:off x="0" y="0"/>
                <a:ext cx="3514256" cy="433002"/>
              </a:xfrm>
              <a:custGeom>
                <a:avLst/>
                <a:gdLst/>
                <a:ahLst/>
                <a:cxnLst/>
                <a:rect l="l" t="t" r="r" b="b"/>
                <a:pathLst>
                  <a:path w="3514256" h="433002">
                    <a:moveTo>
                      <a:pt x="3311056" y="0"/>
                    </a:moveTo>
                    <a:lnTo>
                      <a:pt x="0" y="0"/>
                    </a:lnTo>
                    <a:lnTo>
                      <a:pt x="203200" y="433002"/>
                    </a:lnTo>
                    <a:lnTo>
                      <a:pt x="3514256" y="433002"/>
                    </a:lnTo>
                    <a:lnTo>
                      <a:pt x="3311056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9B825762-1CF0-158F-7CF0-36DBB9FE240C}"/>
                  </a:ext>
                </a:extLst>
              </p:cNvPr>
              <p:cNvSpPr txBox="1"/>
              <p:nvPr/>
            </p:nvSpPr>
            <p:spPr>
              <a:xfrm>
                <a:off x="101600" y="-38100"/>
                <a:ext cx="3311056" cy="47110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B5600B22-470B-DAD1-9238-3FDAC51B649B}"/>
                </a:ext>
              </a:extLst>
            </p:cNvPr>
            <p:cNvSpPr txBox="1"/>
            <p:nvPr/>
          </p:nvSpPr>
          <p:spPr>
            <a:xfrm>
              <a:off x="2612212" y="161925"/>
              <a:ext cx="14142158" cy="17440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0199"/>
                </a:lnSpc>
              </a:pPr>
              <a:r>
                <a:rPr lang="en-US" sz="9999" dirty="0">
                  <a:solidFill>
                    <a:srgbClr val="FFFFFF"/>
                  </a:solidFill>
                  <a:latin typeface="Bright"/>
                </a:rPr>
                <a:t>Skywheel snack shack</a:t>
              </a:r>
            </a:p>
          </p:txBody>
        </p:sp>
      </p:grpSp>
      <p:sp>
        <p:nvSpPr>
          <p:cNvPr id="7" name="Freeform 7">
            <a:extLst>
              <a:ext uri="{FF2B5EF4-FFF2-40B4-BE49-F238E27FC236}">
                <a16:creationId xmlns:a16="http://schemas.microsoft.com/office/drawing/2014/main" id="{319722DE-351C-BC1F-EBFF-2312DCA3A474}"/>
              </a:ext>
            </a:extLst>
          </p:cNvPr>
          <p:cNvSpPr/>
          <p:nvPr/>
        </p:nvSpPr>
        <p:spPr>
          <a:xfrm>
            <a:off x="0" y="-190500"/>
            <a:ext cx="3285493" cy="2683019"/>
          </a:xfrm>
          <a:custGeom>
            <a:avLst/>
            <a:gdLst/>
            <a:ahLst/>
            <a:cxnLst/>
            <a:rect l="l" t="t" r="r" b="b"/>
            <a:pathLst>
              <a:path w="3285493" h="2683019">
                <a:moveTo>
                  <a:pt x="0" y="0"/>
                </a:moveTo>
                <a:lnTo>
                  <a:pt x="3285493" y="0"/>
                </a:lnTo>
                <a:lnTo>
                  <a:pt x="3285493" y="2683018"/>
                </a:lnTo>
                <a:lnTo>
                  <a:pt x="0" y="26830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50" name="Picture 49" descr="A menu of a fast food restaurant&#10;&#10;AI-generated content may be incorrect.">
            <a:extLst>
              <a:ext uri="{FF2B5EF4-FFF2-40B4-BE49-F238E27FC236}">
                <a16:creationId xmlns:a16="http://schemas.microsoft.com/office/drawing/2014/main" id="{A087D7C0-D17D-75E2-2C53-116F673E40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286669"/>
            <a:ext cx="13493005" cy="758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929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497D">
                <a:alpha val="100000"/>
              </a:srgbClr>
            </a:gs>
            <a:gs pos="100000">
              <a:srgbClr val="55C4B0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-972070" y="206673"/>
            <a:ext cx="13343192" cy="1644054"/>
            <a:chOff x="0" y="0"/>
            <a:chExt cx="17790923" cy="2192072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17790923" cy="2192072"/>
              <a:chOff x="0" y="0"/>
              <a:chExt cx="3514256" cy="433002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3514256" cy="433002"/>
              </a:xfrm>
              <a:custGeom>
                <a:avLst/>
                <a:gdLst/>
                <a:ahLst/>
                <a:cxnLst/>
                <a:rect l="l" t="t" r="r" b="b"/>
                <a:pathLst>
                  <a:path w="3514256" h="433002">
                    <a:moveTo>
                      <a:pt x="3311056" y="0"/>
                    </a:moveTo>
                    <a:lnTo>
                      <a:pt x="0" y="0"/>
                    </a:lnTo>
                    <a:lnTo>
                      <a:pt x="203200" y="433002"/>
                    </a:lnTo>
                    <a:lnTo>
                      <a:pt x="3514256" y="433002"/>
                    </a:lnTo>
                    <a:lnTo>
                      <a:pt x="3311056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" name="TextBox 7"/>
              <p:cNvSpPr txBox="1"/>
              <p:nvPr/>
            </p:nvSpPr>
            <p:spPr>
              <a:xfrm>
                <a:off x="101600" y="-38100"/>
                <a:ext cx="3311056" cy="47110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sp>
          <p:nvSpPr>
            <p:cNvPr id="8" name="TextBox 8"/>
            <p:cNvSpPr txBox="1"/>
            <p:nvPr/>
          </p:nvSpPr>
          <p:spPr>
            <a:xfrm>
              <a:off x="2612212" y="161925"/>
              <a:ext cx="14142158" cy="17440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0199"/>
                </a:lnSpc>
              </a:pPr>
              <a:r>
                <a:rPr lang="en-US" sz="9999" dirty="0">
                  <a:solidFill>
                    <a:srgbClr val="FFFFFF"/>
                  </a:solidFill>
                  <a:latin typeface="Bright"/>
                </a:rPr>
                <a:t>Location</a:t>
              </a:r>
            </a:p>
          </p:txBody>
        </p:sp>
      </p:grpSp>
      <p:sp>
        <p:nvSpPr>
          <p:cNvPr id="14" name="Freeform 14"/>
          <p:cNvSpPr/>
          <p:nvPr/>
        </p:nvSpPr>
        <p:spPr>
          <a:xfrm>
            <a:off x="15002507" y="-312809"/>
            <a:ext cx="3285493" cy="2683019"/>
          </a:xfrm>
          <a:custGeom>
            <a:avLst/>
            <a:gdLst/>
            <a:ahLst/>
            <a:cxnLst/>
            <a:rect l="l" t="t" r="r" b="b"/>
            <a:pathLst>
              <a:path w="3285493" h="2683019">
                <a:moveTo>
                  <a:pt x="0" y="0"/>
                </a:moveTo>
                <a:lnTo>
                  <a:pt x="3285493" y="0"/>
                </a:lnTo>
                <a:lnTo>
                  <a:pt x="3285493" y="2683018"/>
                </a:lnTo>
                <a:lnTo>
                  <a:pt x="0" y="26830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3" name="Picture 2" descr="A fountain in front of buildings&#10;&#10;AI-generated content may be incorrect.">
            <a:extLst>
              <a:ext uri="{FF2B5EF4-FFF2-40B4-BE49-F238E27FC236}">
                <a16:creationId xmlns:a16="http://schemas.microsoft.com/office/drawing/2014/main" id="{D53ACC33-B422-4DFC-E774-D2F6718742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81" r="995" b="18393"/>
          <a:stretch/>
        </p:blipFill>
        <p:spPr>
          <a:xfrm>
            <a:off x="1752600" y="5025375"/>
            <a:ext cx="14325600" cy="50814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487F49-E4BB-2420-E0B5-C6BCF8E630FA}"/>
              </a:ext>
            </a:extLst>
          </p:cNvPr>
          <p:cNvSpPr txBox="1"/>
          <p:nvPr/>
        </p:nvSpPr>
        <p:spPr>
          <a:xfrm>
            <a:off x="-152400" y="1972171"/>
            <a:ext cx="18072436" cy="2929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0565" lvl="1" algn="l">
              <a:lnSpc>
                <a:spcPts val="5580"/>
              </a:lnSpc>
            </a:pPr>
            <a:r>
              <a:rPr lang="en-US" sz="4000" b="0" i="0" dirty="0">
                <a:solidFill>
                  <a:schemeClr val="bg1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Ideally-located in the Emerald Coast’s premier shopping, dining and entertainment complex, Pier Park. The vibrant, coastal-themed center boasts more than 1 million square feet of open-air lifestyle shopping and features more than 120 stores. </a:t>
            </a:r>
            <a:endParaRPr lang="en-US" sz="40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497D">
                <a:alpha val="100000"/>
              </a:srgbClr>
            </a:gs>
            <a:gs pos="100000">
              <a:srgbClr val="55C4B0">
                <a:alpha val="100000"/>
              </a:srgbClr>
            </a:gs>
          </a:gsLst>
          <a:lin ang="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18D2AE-BC9B-7BFA-2576-96C72D64D6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D0C24C7A-85E1-42EC-2DD6-02C65E6BC794}"/>
              </a:ext>
            </a:extLst>
          </p:cNvPr>
          <p:cNvGrpSpPr/>
          <p:nvPr/>
        </p:nvGrpSpPr>
        <p:grpSpPr>
          <a:xfrm>
            <a:off x="-972070" y="206673"/>
            <a:ext cx="13343192" cy="1644054"/>
            <a:chOff x="0" y="0"/>
            <a:chExt cx="17790923" cy="2192072"/>
          </a:xfrm>
        </p:grpSpPr>
        <p:grpSp>
          <p:nvGrpSpPr>
            <p:cNvPr id="5" name="Group 5">
              <a:extLst>
                <a:ext uri="{FF2B5EF4-FFF2-40B4-BE49-F238E27FC236}">
                  <a16:creationId xmlns:a16="http://schemas.microsoft.com/office/drawing/2014/main" id="{BA02CACA-BFAA-92B7-AC07-152FA2774AE4}"/>
                </a:ext>
              </a:extLst>
            </p:cNvPr>
            <p:cNvGrpSpPr/>
            <p:nvPr/>
          </p:nvGrpSpPr>
          <p:grpSpPr>
            <a:xfrm>
              <a:off x="0" y="0"/>
              <a:ext cx="17790923" cy="2192072"/>
              <a:chOff x="0" y="0"/>
              <a:chExt cx="3514256" cy="433002"/>
            </a:xfrm>
          </p:grpSpPr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id="{F8E597B9-4C37-503C-087C-D60D260E1F2D}"/>
                  </a:ext>
                </a:extLst>
              </p:cNvPr>
              <p:cNvSpPr/>
              <p:nvPr/>
            </p:nvSpPr>
            <p:spPr>
              <a:xfrm>
                <a:off x="0" y="0"/>
                <a:ext cx="3514256" cy="433002"/>
              </a:xfrm>
              <a:custGeom>
                <a:avLst/>
                <a:gdLst/>
                <a:ahLst/>
                <a:cxnLst/>
                <a:rect l="l" t="t" r="r" b="b"/>
                <a:pathLst>
                  <a:path w="3514256" h="433002">
                    <a:moveTo>
                      <a:pt x="3311056" y="0"/>
                    </a:moveTo>
                    <a:lnTo>
                      <a:pt x="0" y="0"/>
                    </a:lnTo>
                    <a:lnTo>
                      <a:pt x="203200" y="433002"/>
                    </a:lnTo>
                    <a:lnTo>
                      <a:pt x="3514256" y="433002"/>
                    </a:lnTo>
                    <a:lnTo>
                      <a:pt x="3311056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" name="TextBox 7">
                <a:extLst>
                  <a:ext uri="{FF2B5EF4-FFF2-40B4-BE49-F238E27FC236}">
                    <a16:creationId xmlns:a16="http://schemas.microsoft.com/office/drawing/2014/main" id="{F99A63AC-0801-B9E6-2C33-3E81E8F56D45}"/>
                  </a:ext>
                </a:extLst>
              </p:cNvPr>
              <p:cNvSpPr txBox="1"/>
              <p:nvPr/>
            </p:nvSpPr>
            <p:spPr>
              <a:xfrm>
                <a:off x="101600" y="-38100"/>
                <a:ext cx="3311056" cy="47110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7B2C58E7-6121-B9F8-76CB-E3CDF1D78247}"/>
                </a:ext>
              </a:extLst>
            </p:cNvPr>
            <p:cNvSpPr txBox="1"/>
            <p:nvPr/>
          </p:nvSpPr>
          <p:spPr>
            <a:xfrm>
              <a:off x="2612212" y="161925"/>
              <a:ext cx="14142158" cy="17440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0199"/>
                </a:lnSpc>
              </a:pPr>
              <a:r>
                <a:rPr lang="en-US" sz="9999" dirty="0">
                  <a:solidFill>
                    <a:srgbClr val="FFFFFF"/>
                  </a:solidFill>
                  <a:latin typeface="Bright"/>
                </a:rPr>
                <a:t>Contact info</a:t>
              </a:r>
            </a:p>
          </p:txBody>
        </p:sp>
      </p:grpSp>
      <p:sp>
        <p:nvSpPr>
          <p:cNvPr id="14" name="Freeform 14">
            <a:extLst>
              <a:ext uri="{FF2B5EF4-FFF2-40B4-BE49-F238E27FC236}">
                <a16:creationId xmlns:a16="http://schemas.microsoft.com/office/drawing/2014/main" id="{8BDA01DC-7782-1431-E6B7-562DDD98F876}"/>
              </a:ext>
            </a:extLst>
          </p:cNvPr>
          <p:cNvSpPr/>
          <p:nvPr/>
        </p:nvSpPr>
        <p:spPr>
          <a:xfrm>
            <a:off x="15002507" y="-312809"/>
            <a:ext cx="3285493" cy="2683019"/>
          </a:xfrm>
          <a:custGeom>
            <a:avLst/>
            <a:gdLst/>
            <a:ahLst/>
            <a:cxnLst/>
            <a:rect l="l" t="t" r="r" b="b"/>
            <a:pathLst>
              <a:path w="3285493" h="2683019">
                <a:moveTo>
                  <a:pt x="0" y="0"/>
                </a:moveTo>
                <a:lnTo>
                  <a:pt x="3285493" y="0"/>
                </a:lnTo>
                <a:lnTo>
                  <a:pt x="3285493" y="2683018"/>
                </a:lnTo>
                <a:lnTo>
                  <a:pt x="0" y="26830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17" name="Graphic 16" descr="Open envelope with solid fill">
            <a:extLst>
              <a:ext uri="{FF2B5EF4-FFF2-40B4-BE49-F238E27FC236}">
                <a16:creationId xmlns:a16="http://schemas.microsoft.com/office/drawing/2014/main" id="{06A48371-96DB-91CE-2CEC-6ED521F102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95284" y="8531201"/>
            <a:ext cx="914400" cy="914400"/>
          </a:xfrm>
          <a:prstGeom prst="rect">
            <a:avLst/>
          </a:prstGeom>
        </p:spPr>
      </p:pic>
      <p:pic>
        <p:nvPicPr>
          <p:cNvPr id="19" name="Graphic 18" descr="Internet with solid fill">
            <a:extLst>
              <a:ext uri="{FF2B5EF4-FFF2-40B4-BE49-F238E27FC236}">
                <a16:creationId xmlns:a16="http://schemas.microsoft.com/office/drawing/2014/main" id="{FD0A301A-6F3C-706B-07A9-CBD1E50DDC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95284" y="6515100"/>
            <a:ext cx="1066800" cy="1066800"/>
          </a:xfrm>
          <a:prstGeom prst="rect">
            <a:avLst/>
          </a:prstGeom>
        </p:spPr>
      </p:pic>
      <p:pic>
        <p:nvPicPr>
          <p:cNvPr id="21" name="Graphic 20" descr="Receiver with solid fill">
            <a:extLst>
              <a:ext uri="{FF2B5EF4-FFF2-40B4-BE49-F238E27FC236}">
                <a16:creationId xmlns:a16="http://schemas.microsoft.com/office/drawing/2014/main" id="{0860921F-67F6-E1D5-6B4E-3D6E6188D9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71484" y="4539689"/>
            <a:ext cx="914400" cy="914400"/>
          </a:xfrm>
          <a:prstGeom prst="rect">
            <a:avLst/>
          </a:prstGeom>
        </p:spPr>
      </p:pic>
      <p:pic>
        <p:nvPicPr>
          <p:cNvPr id="23" name="Graphic 22" descr="Marker with solid fill">
            <a:extLst>
              <a:ext uri="{FF2B5EF4-FFF2-40B4-BE49-F238E27FC236}">
                <a16:creationId xmlns:a16="http://schemas.microsoft.com/office/drawing/2014/main" id="{A2360451-229D-AD79-B379-9FF9082C07C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600200" y="2411878"/>
            <a:ext cx="1066800" cy="10668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8C48E6A-ADB0-FB11-8770-95B60E2D98AD}"/>
              </a:ext>
            </a:extLst>
          </p:cNvPr>
          <p:cNvSpPr txBox="1"/>
          <p:nvPr/>
        </p:nvSpPr>
        <p:spPr>
          <a:xfrm>
            <a:off x="3352800" y="2582184"/>
            <a:ext cx="12954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solidFill>
                  <a:schemeClr val="bg1"/>
                </a:solidFill>
                <a:effectLst/>
              </a:rPr>
              <a:t>15700 LC Hilton Jr. Drive, Panama City Beach, FL 32413</a:t>
            </a:r>
          </a:p>
          <a:p>
            <a:endParaRPr lang="en-US" sz="4400" b="1" dirty="0">
              <a:solidFill>
                <a:schemeClr val="bg1"/>
              </a:solidFill>
            </a:endParaRPr>
          </a:p>
          <a:p>
            <a:endParaRPr lang="en-US" sz="4400" b="1" i="0" dirty="0">
              <a:solidFill>
                <a:schemeClr val="bg1"/>
              </a:solidFill>
              <a:effectLst/>
            </a:endParaRPr>
          </a:p>
          <a:p>
            <a:r>
              <a:rPr lang="en-US" sz="4400" b="1" i="0" dirty="0">
                <a:solidFill>
                  <a:schemeClr val="bg1"/>
                </a:solidFill>
                <a:effectLst/>
              </a:rPr>
              <a:t>850.888.0020</a:t>
            </a:r>
          </a:p>
          <a:p>
            <a:endParaRPr lang="en-US" sz="4400" b="1" dirty="0">
              <a:solidFill>
                <a:schemeClr val="bg1"/>
              </a:solidFill>
            </a:endParaRPr>
          </a:p>
          <a:p>
            <a:endParaRPr lang="en-US" sz="4400" b="1" i="0" dirty="0">
              <a:solidFill>
                <a:schemeClr val="bg1"/>
              </a:solidFill>
              <a:effectLst/>
            </a:endParaRPr>
          </a:p>
          <a:p>
            <a:r>
              <a:rPr lang="en-US" sz="4400" b="1" i="0" u="sng" dirty="0">
                <a:solidFill>
                  <a:schemeClr val="bg1"/>
                </a:solidFill>
                <a:effectLst/>
              </a:rPr>
              <a:t>www.SkyWheelPCB.com</a:t>
            </a:r>
            <a:endParaRPr lang="en-US" sz="4400" b="0" i="0" u="sng" dirty="0">
              <a:solidFill>
                <a:schemeClr val="bg1"/>
              </a:solidFill>
              <a:effectLst/>
            </a:endParaRPr>
          </a:p>
          <a:p>
            <a:endParaRPr lang="en-US" sz="4400" b="1" i="0" dirty="0">
              <a:solidFill>
                <a:schemeClr val="bg1"/>
              </a:solidFill>
              <a:effectLst/>
            </a:endParaRPr>
          </a:p>
          <a:p>
            <a:endParaRPr lang="en-US" sz="4400" b="1" dirty="0">
              <a:solidFill>
                <a:schemeClr val="bg1"/>
              </a:solidFill>
            </a:endParaRPr>
          </a:p>
          <a:p>
            <a:r>
              <a:rPr lang="en-US" sz="4400" b="0" i="0" u="sng" dirty="0">
                <a:solidFill>
                  <a:schemeClr val="bg1"/>
                </a:solidFill>
                <a:effectLst/>
                <a:hlinkClick r:id="rId12" tooltip="mailto:CMaxwell@skywheel.co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CMaxwell@skywheel.com</a:t>
            </a:r>
            <a:r>
              <a:rPr lang="en-US" sz="4400" b="0" i="0" dirty="0">
                <a:solidFill>
                  <a:schemeClr val="bg1"/>
                </a:solidFill>
                <a:effectLst/>
              </a:rPr>
              <a:t> </a:t>
            </a:r>
            <a:endParaRPr lang="en-US" sz="4400" b="1" i="0" dirty="0">
              <a:solidFill>
                <a:schemeClr val="bg1"/>
              </a:solidFill>
              <a:effectLst/>
            </a:endParaRPr>
          </a:p>
        </p:txBody>
      </p:sp>
      <p:pic>
        <p:nvPicPr>
          <p:cNvPr id="26" name="Picture 25" descr="A ferris wheel with a sunset in the background&#10;&#10;AI-generated content may be incorrect.">
            <a:extLst>
              <a:ext uri="{FF2B5EF4-FFF2-40B4-BE49-F238E27FC236}">
                <a16:creationId xmlns:a16="http://schemas.microsoft.com/office/drawing/2014/main" id="{2F86270F-1136-3ECF-E079-1E32DCF2F6C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463" y="3773148"/>
            <a:ext cx="5672453" cy="5672453"/>
          </a:xfrm>
          <a:prstGeom prst="rect">
            <a:avLst/>
          </a:prstGeom>
        </p:spPr>
      </p:pic>
      <p:sp>
        <p:nvSpPr>
          <p:cNvPr id="27" name="Freeform 27">
            <a:extLst>
              <a:ext uri="{FF2B5EF4-FFF2-40B4-BE49-F238E27FC236}">
                <a16:creationId xmlns:a16="http://schemas.microsoft.com/office/drawing/2014/main" id="{356178F7-06C5-683F-3069-EDC894707BFA}"/>
              </a:ext>
            </a:extLst>
          </p:cNvPr>
          <p:cNvSpPr/>
          <p:nvPr/>
        </p:nvSpPr>
        <p:spPr>
          <a:xfrm>
            <a:off x="11353800" y="5879725"/>
            <a:ext cx="5943600" cy="3777850"/>
          </a:xfrm>
          <a:custGeom>
            <a:avLst/>
            <a:gdLst/>
            <a:ahLst/>
            <a:cxnLst/>
            <a:rect l="l" t="t" r="r" b="b"/>
            <a:pathLst>
              <a:path w="7474396" h="5185563">
                <a:moveTo>
                  <a:pt x="0" y="0"/>
                </a:moveTo>
                <a:lnTo>
                  <a:pt x="7474396" y="0"/>
                </a:lnTo>
                <a:lnTo>
                  <a:pt x="7474396" y="5185563"/>
                </a:lnTo>
                <a:lnTo>
                  <a:pt x="0" y="518556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-650" t="-45075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5CE84B03-4979-1EEC-C385-6B15702BD49C}"/>
              </a:ext>
            </a:extLst>
          </p:cNvPr>
          <p:cNvSpPr/>
          <p:nvPr/>
        </p:nvSpPr>
        <p:spPr>
          <a:xfrm rot="10800000">
            <a:off x="11353800" y="3561173"/>
            <a:ext cx="5943600" cy="3777849"/>
          </a:xfrm>
          <a:custGeom>
            <a:avLst/>
            <a:gdLst/>
            <a:ahLst/>
            <a:cxnLst/>
            <a:rect l="l" t="t" r="r" b="b"/>
            <a:pathLst>
              <a:path w="7474396" h="5185563">
                <a:moveTo>
                  <a:pt x="0" y="0"/>
                </a:moveTo>
                <a:lnTo>
                  <a:pt x="7474396" y="0"/>
                </a:lnTo>
                <a:lnTo>
                  <a:pt x="7474396" y="5185563"/>
                </a:lnTo>
                <a:lnTo>
                  <a:pt x="0" y="518556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-650" t="-45075"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24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497D">
                <a:alpha val="100000"/>
              </a:srgbClr>
            </a:gs>
            <a:gs pos="100000">
              <a:srgbClr val="55C4B0">
                <a:alpha val="100000"/>
              </a:srgbClr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No photo description available.">
            <a:extLst>
              <a:ext uri="{FF2B5EF4-FFF2-40B4-BE49-F238E27FC236}">
                <a16:creationId xmlns:a16="http://schemas.microsoft.com/office/drawing/2014/main" id="{8AA5C8DB-29ED-58CC-9880-45BBD2F0E5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9" r="11272"/>
          <a:stretch/>
        </p:blipFill>
        <p:spPr bwMode="auto">
          <a:xfrm rot="460896">
            <a:off x="299796" y="7304008"/>
            <a:ext cx="5427032" cy="261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No photo description available.">
            <a:extLst>
              <a:ext uri="{FF2B5EF4-FFF2-40B4-BE49-F238E27FC236}">
                <a16:creationId xmlns:a16="http://schemas.microsoft.com/office/drawing/2014/main" id="{9E400812-2555-2138-ACE7-A35D265C9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8087">
            <a:off x="8484487" y="2700368"/>
            <a:ext cx="4153466" cy="414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4"/>
          <p:cNvGrpSpPr/>
          <p:nvPr/>
        </p:nvGrpSpPr>
        <p:grpSpPr>
          <a:xfrm rot="-780563">
            <a:off x="8378374" y="2179245"/>
            <a:ext cx="5065784" cy="5180294"/>
            <a:chOff x="261500" y="583643"/>
            <a:chExt cx="7907740" cy="7241969"/>
          </a:xfrm>
        </p:grpSpPr>
        <p:sp>
          <p:nvSpPr>
            <p:cNvPr id="16" name="Freeform 16"/>
            <p:cNvSpPr/>
            <p:nvPr/>
          </p:nvSpPr>
          <p:spPr>
            <a:xfrm rot="-10172950">
              <a:off x="1605104" y="4781494"/>
              <a:ext cx="6564136" cy="3044118"/>
            </a:xfrm>
            <a:custGeom>
              <a:avLst/>
              <a:gdLst/>
              <a:ahLst/>
              <a:cxnLst/>
              <a:rect l="l" t="t" r="r" b="b"/>
              <a:pathLst>
                <a:path w="6564136" h="3044118">
                  <a:moveTo>
                    <a:pt x="0" y="0"/>
                  </a:moveTo>
                  <a:lnTo>
                    <a:pt x="6564137" y="0"/>
                  </a:lnTo>
                  <a:lnTo>
                    <a:pt x="6564137" y="3044118"/>
                  </a:lnTo>
                  <a:lnTo>
                    <a:pt x="0" y="30441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7"/>
            <p:cNvSpPr/>
            <p:nvPr/>
          </p:nvSpPr>
          <p:spPr>
            <a:xfrm rot="642861">
              <a:off x="261500" y="583643"/>
              <a:ext cx="6564136" cy="3044118"/>
            </a:xfrm>
            <a:custGeom>
              <a:avLst/>
              <a:gdLst/>
              <a:ahLst/>
              <a:cxnLst/>
              <a:rect l="l" t="t" r="r" b="b"/>
              <a:pathLst>
                <a:path w="6564136" h="3044118">
                  <a:moveTo>
                    <a:pt x="0" y="0"/>
                  </a:moveTo>
                  <a:lnTo>
                    <a:pt x="6564137" y="0"/>
                  </a:lnTo>
                  <a:lnTo>
                    <a:pt x="6564137" y="3044118"/>
                  </a:lnTo>
                  <a:lnTo>
                    <a:pt x="0" y="30441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056" name="Picture 8" descr="No photo description available.">
            <a:extLst>
              <a:ext uri="{FF2B5EF4-FFF2-40B4-BE49-F238E27FC236}">
                <a16:creationId xmlns:a16="http://schemas.microsoft.com/office/drawing/2014/main" id="{CEB8A22F-400A-211C-892D-221AB89595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48" r="891" b="12182"/>
          <a:stretch/>
        </p:blipFill>
        <p:spPr bwMode="auto">
          <a:xfrm>
            <a:off x="6312263" y="6409321"/>
            <a:ext cx="4474405" cy="3278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y be an image of twilight">
            <a:extLst>
              <a:ext uri="{FF2B5EF4-FFF2-40B4-BE49-F238E27FC236}">
                <a16:creationId xmlns:a16="http://schemas.microsoft.com/office/drawing/2014/main" id="{D10D1111-701C-E8C4-A56A-7731D1F8A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5021">
            <a:off x="1376565" y="2429876"/>
            <a:ext cx="4810760" cy="3603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No photo description available.">
            <a:extLst>
              <a:ext uri="{FF2B5EF4-FFF2-40B4-BE49-F238E27FC236}">
                <a16:creationId xmlns:a16="http://schemas.microsoft.com/office/drawing/2014/main" id="{27D4203C-E860-C21B-468B-ECA5A300B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5098" y="5486996"/>
            <a:ext cx="4549786" cy="454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6"/>
          <p:cNvGrpSpPr/>
          <p:nvPr/>
        </p:nvGrpSpPr>
        <p:grpSpPr>
          <a:xfrm>
            <a:off x="-1990449" y="598721"/>
            <a:ext cx="14030049" cy="1499410"/>
            <a:chOff x="0" y="0"/>
            <a:chExt cx="18706732" cy="1999214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18423471" cy="1999214"/>
              <a:chOff x="0" y="0"/>
              <a:chExt cx="3921356" cy="425524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3921356" cy="425524"/>
              </a:xfrm>
              <a:custGeom>
                <a:avLst/>
                <a:gdLst/>
                <a:ahLst/>
                <a:cxnLst/>
                <a:rect l="l" t="t" r="r" b="b"/>
                <a:pathLst>
                  <a:path w="3921356" h="425524">
                    <a:moveTo>
                      <a:pt x="3718156" y="0"/>
                    </a:moveTo>
                    <a:lnTo>
                      <a:pt x="0" y="0"/>
                    </a:lnTo>
                    <a:lnTo>
                      <a:pt x="203200" y="425524"/>
                    </a:lnTo>
                    <a:lnTo>
                      <a:pt x="3921356" y="425524"/>
                    </a:lnTo>
                    <a:lnTo>
                      <a:pt x="3718156" y="0"/>
                    </a:lnTo>
                    <a:close/>
                  </a:path>
                </a:pathLst>
              </a:custGeom>
              <a:solidFill>
                <a:srgbClr val="72CAC3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101600" y="-38100"/>
                <a:ext cx="3718156" cy="46362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292"/>
                  </a:lnSpc>
                </a:pPr>
                <a:endParaRPr/>
              </a:p>
            </p:txBody>
          </p:sp>
        </p:grpSp>
        <p:sp>
          <p:nvSpPr>
            <p:cNvPr id="10" name="TextBox 10"/>
            <p:cNvSpPr txBox="1"/>
            <p:nvPr/>
          </p:nvSpPr>
          <p:spPr>
            <a:xfrm>
              <a:off x="3771532" y="152400"/>
              <a:ext cx="14935200" cy="159017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l">
                <a:lnSpc>
                  <a:spcPts val="9262"/>
                </a:lnSpc>
              </a:pPr>
              <a:r>
                <a:rPr lang="en-US" sz="9080" dirty="0">
                  <a:solidFill>
                    <a:srgbClr val="FFFFFF"/>
                  </a:solidFill>
                  <a:latin typeface="Bright"/>
                </a:rPr>
                <a:t>Questions?</a:t>
              </a:r>
            </a:p>
          </p:txBody>
        </p:sp>
      </p:grpSp>
      <p:sp>
        <p:nvSpPr>
          <p:cNvPr id="13" name="Freeform 13"/>
          <p:cNvSpPr/>
          <p:nvPr/>
        </p:nvSpPr>
        <p:spPr>
          <a:xfrm rot="489247">
            <a:off x="240047" y="6871157"/>
            <a:ext cx="5501969" cy="3350306"/>
          </a:xfrm>
          <a:custGeom>
            <a:avLst/>
            <a:gdLst/>
            <a:ahLst/>
            <a:cxnLst/>
            <a:rect l="l" t="t" r="r" b="b"/>
            <a:pathLst>
              <a:path w="7335959" h="4467075">
                <a:moveTo>
                  <a:pt x="0" y="0"/>
                </a:moveTo>
                <a:lnTo>
                  <a:pt x="7335959" y="0"/>
                </a:lnTo>
                <a:lnTo>
                  <a:pt x="7335959" y="4467075"/>
                </a:lnTo>
                <a:lnTo>
                  <a:pt x="0" y="446707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Freeform 20"/>
          <p:cNvSpPr/>
          <p:nvPr/>
        </p:nvSpPr>
        <p:spPr>
          <a:xfrm rot="21099096">
            <a:off x="12959213" y="5095840"/>
            <a:ext cx="5299100" cy="5299100"/>
          </a:xfrm>
          <a:custGeom>
            <a:avLst/>
            <a:gdLst/>
            <a:ahLst/>
            <a:cxnLst/>
            <a:rect l="l" t="t" r="r" b="b"/>
            <a:pathLst>
              <a:path w="7065467" h="7065467">
                <a:moveTo>
                  <a:pt x="0" y="0"/>
                </a:moveTo>
                <a:lnTo>
                  <a:pt x="7065467" y="0"/>
                </a:lnTo>
                <a:lnTo>
                  <a:pt x="7065467" y="7065467"/>
                </a:lnTo>
                <a:lnTo>
                  <a:pt x="0" y="706546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6" name="Freeform 26"/>
          <p:cNvSpPr/>
          <p:nvPr/>
        </p:nvSpPr>
        <p:spPr>
          <a:xfrm rot="20851030">
            <a:off x="1056962" y="2281682"/>
            <a:ext cx="5397514" cy="3916349"/>
          </a:xfrm>
          <a:custGeom>
            <a:avLst/>
            <a:gdLst/>
            <a:ahLst/>
            <a:cxnLst/>
            <a:rect l="l" t="t" r="r" b="b"/>
            <a:pathLst>
              <a:path w="7196686" h="5221799">
                <a:moveTo>
                  <a:pt x="0" y="0"/>
                </a:moveTo>
                <a:lnTo>
                  <a:pt x="7196686" y="0"/>
                </a:lnTo>
                <a:lnTo>
                  <a:pt x="7196686" y="5221799"/>
                </a:lnTo>
                <a:lnTo>
                  <a:pt x="0" y="5221799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-996" b="-3919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3" name="Freeform 23"/>
          <p:cNvSpPr/>
          <p:nvPr/>
        </p:nvSpPr>
        <p:spPr>
          <a:xfrm>
            <a:off x="6118437" y="6378948"/>
            <a:ext cx="4900612" cy="3895986"/>
          </a:xfrm>
          <a:custGeom>
            <a:avLst/>
            <a:gdLst/>
            <a:ahLst/>
            <a:cxnLst/>
            <a:rect l="l" t="t" r="r" b="b"/>
            <a:pathLst>
              <a:path w="6534149" h="5194649">
                <a:moveTo>
                  <a:pt x="0" y="0"/>
                </a:moveTo>
                <a:lnTo>
                  <a:pt x="6534149" y="0"/>
                </a:lnTo>
                <a:lnTo>
                  <a:pt x="6534149" y="5194649"/>
                </a:lnTo>
                <a:lnTo>
                  <a:pt x="0" y="5194649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28" name="Freeform 28"/>
          <p:cNvSpPr/>
          <p:nvPr/>
        </p:nvSpPr>
        <p:spPr>
          <a:xfrm rot="-361880">
            <a:off x="70408" y="5983806"/>
            <a:ext cx="1357805" cy="1411706"/>
          </a:xfrm>
          <a:custGeom>
            <a:avLst/>
            <a:gdLst/>
            <a:ahLst/>
            <a:cxnLst/>
            <a:rect l="l" t="t" r="r" b="b"/>
            <a:pathLst>
              <a:path w="1357805" h="1411706">
                <a:moveTo>
                  <a:pt x="0" y="0"/>
                </a:moveTo>
                <a:lnTo>
                  <a:pt x="1357804" y="0"/>
                </a:lnTo>
                <a:lnTo>
                  <a:pt x="1357804" y="1411706"/>
                </a:lnTo>
                <a:lnTo>
                  <a:pt x="0" y="1411706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9" name="Freeform 29"/>
          <p:cNvSpPr/>
          <p:nvPr/>
        </p:nvSpPr>
        <p:spPr>
          <a:xfrm rot="1064239">
            <a:off x="6227156" y="4916075"/>
            <a:ext cx="1357805" cy="1411706"/>
          </a:xfrm>
          <a:custGeom>
            <a:avLst/>
            <a:gdLst/>
            <a:ahLst/>
            <a:cxnLst/>
            <a:rect l="l" t="t" r="r" b="b"/>
            <a:pathLst>
              <a:path w="1357805" h="1411706">
                <a:moveTo>
                  <a:pt x="0" y="0"/>
                </a:moveTo>
                <a:lnTo>
                  <a:pt x="1357804" y="0"/>
                </a:lnTo>
                <a:lnTo>
                  <a:pt x="1357804" y="1411706"/>
                </a:lnTo>
                <a:lnTo>
                  <a:pt x="0" y="1411706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0" name="Freeform 30"/>
          <p:cNvSpPr/>
          <p:nvPr/>
        </p:nvSpPr>
        <p:spPr>
          <a:xfrm rot="602756">
            <a:off x="15052672" y="3052474"/>
            <a:ext cx="1357805" cy="1411706"/>
          </a:xfrm>
          <a:custGeom>
            <a:avLst/>
            <a:gdLst/>
            <a:ahLst/>
            <a:cxnLst/>
            <a:rect l="l" t="t" r="r" b="b"/>
            <a:pathLst>
              <a:path w="1357805" h="1411706">
                <a:moveTo>
                  <a:pt x="0" y="0"/>
                </a:moveTo>
                <a:lnTo>
                  <a:pt x="1357805" y="0"/>
                </a:lnTo>
                <a:lnTo>
                  <a:pt x="1357805" y="1411707"/>
                </a:lnTo>
                <a:lnTo>
                  <a:pt x="0" y="1411707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1" name="Freeform 31"/>
          <p:cNvSpPr/>
          <p:nvPr/>
        </p:nvSpPr>
        <p:spPr>
          <a:xfrm rot="919802">
            <a:off x="11272722" y="8310104"/>
            <a:ext cx="1357805" cy="1411706"/>
          </a:xfrm>
          <a:custGeom>
            <a:avLst/>
            <a:gdLst/>
            <a:ahLst/>
            <a:cxnLst/>
            <a:rect l="l" t="t" r="r" b="b"/>
            <a:pathLst>
              <a:path w="1357805" h="1411706">
                <a:moveTo>
                  <a:pt x="0" y="0"/>
                </a:moveTo>
                <a:lnTo>
                  <a:pt x="1357804" y="0"/>
                </a:lnTo>
                <a:lnTo>
                  <a:pt x="1357804" y="1411706"/>
                </a:lnTo>
                <a:lnTo>
                  <a:pt x="0" y="1411706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7" name="Freeform 27"/>
          <p:cNvSpPr/>
          <p:nvPr/>
        </p:nvSpPr>
        <p:spPr>
          <a:xfrm rot="20835825">
            <a:off x="868735" y="2479947"/>
            <a:ext cx="5486179" cy="3717979"/>
          </a:xfrm>
          <a:custGeom>
            <a:avLst/>
            <a:gdLst/>
            <a:ahLst/>
            <a:cxnLst/>
            <a:rect l="l" t="t" r="r" b="b"/>
            <a:pathLst>
              <a:path w="7474396" h="5185563">
                <a:moveTo>
                  <a:pt x="0" y="0"/>
                </a:moveTo>
                <a:lnTo>
                  <a:pt x="7474396" y="0"/>
                </a:lnTo>
                <a:lnTo>
                  <a:pt x="7474396" y="5185563"/>
                </a:lnTo>
                <a:lnTo>
                  <a:pt x="0" y="5185563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-650" t="-45075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48" name="Freeform 14">
            <a:extLst>
              <a:ext uri="{FF2B5EF4-FFF2-40B4-BE49-F238E27FC236}">
                <a16:creationId xmlns:a16="http://schemas.microsoft.com/office/drawing/2014/main" id="{40C278F2-5798-60AF-CF15-EB2075F64561}"/>
              </a:ext>
            </a:extLst>
          </p:cNvPr>
          <p:cNvSpPr/>
          <p:nvPr/>
        </p:nvSpPr>
        <p:spPr>
          <a:xfrm>
            <a:off x="15002507" y="-312809"/>
            <a:ext cx="3285493" cy="2683019"/>
          </a:xfrm>
          <a:custGeom>
            <a:avLst/>
            <a:gdLst/>
            <a:ahLst/>
            <a:cxnLst/>
            <a:rect l="l" t="t" r="r" b="b"/>
            <a:pathLst>
              <a:path w="3285493" h="2683019">
                <a:moveTo>
                  <a:pt x="0" y="0"/>
                </a:moveTo>
                <a:lnTo>
                  <a:pt x="3285493" y="0"/>
                </a:lnTo>
                <a:lnTo>
                  <a:pt x="3285493" y="2683018"/>
                </a:lnTo>
                <a:lnTo>
                  <a:pt x="0" y="2683018"/>
                </a:lnTo>
                <a:lnTo>
                  <a:pt x="0" y="0"/>
                </a:lnTo>
                <a:close/>
              </a:path>
            </a:pathLst>
          </a:custGeom>
          <a:blipFill>
            <a:blip r:embed="rId21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a9bceff-1852-40c9-9ecf-7563d196f954">
      <UserInfo>
        <DisplayName/>
        <AccountId xsi:nil="true"/>
        <AccountType/>
      </UserInfo>
    </SharedWithUsers>
    <lcf76f155ced4ddcb4097134ff3c332f xmlns="13d5b2fd-ed79-41c9-b87a-50d745582991">
      <Terms xmlns="http://schemas.microsoft.com/office/infopath/2007/PartnerControls"/>
    </lcf76f155ced4ddcb4097134ff3c332f>
    <TaxCatchAll xmlns="7a9bceff-1852-40c9-9ecf-7563d196f95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E564BDB1B513498BEA61B7D5EAD5FD" ma:contentTypeVersion="16" ma:contentTypeDescription="Create a new document." ma:contentTypeScope="" ma:versionID="a90fe15d52468e74d5fac580107e518a">
  <xsd:schema xmlns:xsd="http://www.w3.org/2001/XMLSchema" xmlns:xs="http://www.w3.org/2001/XMLSchema" xmlns:p="http://schemas.microsoft.com/office/2006/metadata/properties" xmlns:ns2="13d5b2fd-ed79-41c9-b87a-50d745582991" xmlns:ns3="7a9bceff-1852-40c9-9ecf-7563d196f954" targetNamespace="http://schemas.microsoft.com/office/2006/metadata/properties" ma:root="true" ma:fieldsID="5c271e0daa9b7f7358ccd22b2f5d248c" ns2:_="" ns3:_="">
    <xsd:import namespace="13d5b2fd-ed79-41c9-b87a-50d745582991"/>
    <xsd:import namespace="7a9bceff-1852-40c9-9ecf-7563d196f9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d5b2fd-ed79-41c9-b87a-50d7455829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3860ac07-535c-4a92-874a-49912142937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bceff-1852-40c9-9ecf-7563d196f954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64d02fde-e5ee-4d34-a8af-d363aec716e5}" ma:internalName="TaxCatchAll" ma:showField="CatchAllData" ma:web="7a9bceff-1852-40c9-9ecf-7563d196f95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FDA814-9ECA-4863-A88F-5D99AD9DF6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A6FD34-EF19-41C1-917B-D778452A5574}">
  <ds:schemaRefs>
    <ds:schemaRef ds:uri="http://schemas.microsoft.com/office/2006/metadata/properties"/>
    <ds:schemaRef ds:uri="http://schemas.microsoft.com/office/infopath/2007/PartnerControls"/>
    <ds:schemaRef ds:uri="7a9bceff-1852-40c9-9ecf-7563d196f954"/>
    <ds:schemaRef ds:uri="13d5b2fd-ed79-41c9-b87a-50d745582991"/>
  </ds:schemaRefs>
</ds:datastoreItem>
</file>

<file path=customXml/itemProps3.xml><?xml version="1.0" encoding="utf-8"?>
<ds:datastoreItem xmlns:ds="http://schemas.openxmlformats.org/officeDocument/2006/customXml" ds:itemID="{E359CAF9-5A51-4AE4-9E43-E38B18FEDC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d5b2fd-ed79-41c9-b87a-50d745582991"/>
    <ds:schemaRef ds:uri="7a9bceff-1852-40c9-9ecf-7563d196f9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6509</TotalTime>
  <Words>168</Words>
  <Application>Microsoft Office PowerPoint</Application>
  <PresentationFormat>Custom</PresentationFormat>
  <Paragraphs>55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Poppins</vt:lpstr>
      <vt:lpstr>Bright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SWPCB Orientation Slides</dc:title>
  <cp:lastModifiedBy>Cara Maxwell</cp:lastModifiedBy>
  <cp:revision>12</cp:revision>
  <dcterms:created xsi:type="dcterms:W3CDTF">2006-08-16T00:00:00Z</dcterms:created>
  <dcterms:modified xsi:type="dcterms:W3CDTF">2025-05-06T14:39:06Z</dcterms:modified>
  <dc:identifier>DAF8DOSJazo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48700.0000000000</vt:lpwstr>
  </property>
  <property fmtid="{D5CDD505-2E9C-101B-9397-08002B2CF9AE}" pid="3" name="xd_ProgID">
    <vt:lpwstr/>
  </property>
  <property fmtid="{D5CDD505-2E9C-101B-9397-08002B2CF9AE}" pid="4" name="MediaServiceImageTags">
    <vt:lpwstr/>
  </property>
  <property fmtid="{D5CDD505-2E9C-101B-9397-08002B2CF9AE}" pid="5" name="ContentTypeId">
    <vt:lpwstr>0x01010071E564BDB1B513498BEA61B7D5EAD5FD</vt:lpwstr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xd_Signature">
    <vt:lpwstr/>
  </property>
</Properties>
</file>