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8" r:id="rId5"/>
    <p:sldId id="261" r:id="rId6"/>
    <p:sldId id="258"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7" autoAdjust="0"/>
    <p:restoredTop sz="94660"/>
  </p:normalViewPr>
  <p:slideViewPr>
    <p:cSldViewPr snapToGrid="0">
      <p:cViewPr varScale="1">
        <p:scale>
          <a:sx n="65" d="100"/>
          <a:sy n="65" d="100"/>
        </p:scale>
        <p:origin x="6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667380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DF6EF39-1B20-40BC-B9DE-7CD4093D27E5}"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964209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4054491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282718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487559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27258689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782037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036499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182188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88592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721914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F6EF39-1B20-40BC-B9DE-7CD4093D27E5}"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4100840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F6EF39-1B20-40BC-B9DE-7CD4093D27E5}" type="datetimeFigureOut">
              <a:rPr lang="en-US" smtClean="0"/>
              <a:t>5/9/2023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108503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213061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1429723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BDF6EF39-1B20-40BC-B9DE-7CD4093D27E5}" type="datetimeFigureOut">
              <a:rPr lang="en-US" smtClean="0"/>
              <a:t>5/9/2023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3628382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DF6EF39-1B20-40BC-B9DE-7CD4093D27E5}"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E591D3-5FC2-4E6F-8B53-DA57D99C7DD5}" type="slidenum">
              <a:rPr lang="en-US" smtClean="0"/>
              <a:t>‹#›</a:t>
            </a:fld>
            <a:endParaRPr lang="en-US"/>
          </a:p>
        </p:txBody>
      </p:sp>
    </p:spTree>
    <p:extLst>
      <p:ext uri="{BB962C8B-B14F-4D97-AF65-F5344CB8AC3E}">
        <p14:creationId xmlns:p14="http://schemas.microsoft.com/office/powerpoint/2010/main" val="2896407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DF6EF39-1B20-40BC-B9DE-7CD4093D27E5}" type="datetimeFigureOut">
              <a:rPr lang="en-US" smtClean="0"/>
              <a:t>5/9/2023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7E591D3-5FC2-4E6F-8B53-DA57D99C7DD5}" type="slidenum">
              <a:rPr lang="en-US" smtClean="0"/>
              <a:t>‹#›</a:t>
            </a:fld>
            <a:endParaRPr lang="en-US"/>
          </a:p>
        </p:txBody>
      </p:sp>
    </p:spTree>
    <p:extLst>
      <p:ext uri="{BB962C8B-B14F-4D97-AF65-F5344CB8AC3E}">
        <p14:creationId xmlns:p14="http://schemas.microsoft.com/office/powerpoint/2010/main" val="267125367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MTP Ticket Portal Sellers Guide Training</a:t>
            </a:r>
            <a:endParaRPr lang="en-US" dirty="0"/>
          </a:p>
        </p:txBody>
      </p:sp>
    </p:spTree>
    <p:extLst>
      <p:ext uri="{BB962C8B-B14F-4D97-AF65-F5344CB8AC3E}">
        <p14:creationId xmlns:p14="http://schemas.microsoft.com/office/powerpoint/2010/main" val="748607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Navigating TMS Dashboard &amp; Support</a:t>
            </a:r>
            <a:endParaRPr lang="en-US" dirty="0"/>
          </a:p>
        </p:txBody>
      </p:sp>
      <p:pic>
        <p:nvPicPr>
          <p:cNvPr id="5" name="Picture 4"/>
          <p:cNvPicPr>
            <a:picLocks noChangeAspect="1"/>
          </p:cNvPicPr>
          <p:nvPr/>
        </p:nvPicPr>
        <p:blipFill>
          <a:blip r:embed="rId2"/>
          <a:stretch>
            <a:fillRect/>
          </a:stretch>
        </p:blipFill>
        <p:spPr>
          <a:xfrm>
            <a:off x="805601" y="1853248"/>
            <a:ext cx="9359822" cy="4709650"/>
          </a:xfrm>
          <a:prstGeom prst="rect">
            <a:avLst/>
          </a:prstGeom>
        </p:spPr>
      </p:pic>
    </p:spTree>
    <p:extLst>
      <p:ext uri="{BB962C8B-B14F-4D97-AF65-F5344CB8AC3E}">
        <p14:creationId xmlns:p14="http://schemas.microsoft.com/office/powerpoint/2010/main" val="898250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158788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Objective</a:t>
            </a:r>
            <a:endParaRPr lang="en-US" dirty="0"/>
          </a:p>
        </p:txBody>
      </p:sp>
      <p:sp>
        <p:nvSpPr>
          <p:cNvPr id="3" name="Content Placeholder 2"/>
          <p:cNvSpPr>
            <a:spLocks noGrp="1"/>
          </p:cNvSpPr>
          <p:nvPr>
            <p:ph idx="1"/>
          </p:nvPr>
        </p:nvSpPr>
        <p:spPr>
          <a:xfrm>
            <a:off x="721572" y="2212715"/>
            <a:ext cx="8946541" cy="4195481"/>
          </a:xfrm>
        </p:spPr>
        <p:txBody>
          <a:bodyPr/>
          <a:lstStyle/>
          <a:p>
            <a:r>
              <a:rPr lang="en-US" dirty="0" smtClean="0"/>
              <a:t>How to get access to TMS Ticket Portal</a:t>
            </a:r>
          </a:p>
          <a:p>
            <a:r>
              <a:rPr lang="en-US" dirty="0" smtClean="0"/>
              <a:t>User Login, set –up and account information</a:t>
            </a:r>
          </a:p>
          <a:p>
            <a:r>
              <a:rPr lang="en-US" dirty="0" smtClean="0"/>
              <a:t>TMS Dashboard &amp; Support and Documentation</a:t>
            </a:r>
          </a:p>
          <a:p>
            <a:r>
              <a:rPr lang="en-US" dirty="0" smtClean="0"/>
              <a:t>Ticket Options and Selling a Ticket</a:t>
            </a:r>
          </a:p>
          <a:p>
            <a:pPr lvl="1"/>
            <a:r>
              <a:rPr lang="en-US" dirty="0" smtClean="0"/>
              <a:t>Selling tickets with required information</a:t>
            </a:r>
          </a:p>
          <a:p>
            <a:r>
              <a:rPr lang="en-US" dirty="0" smtClean="0"/>
              <a:t>Use Advanced Filters</a:t>
            </a:r>
          </a:p>
          <a:p>
            <a:r>
              <a:rPr lang="en-US" dirty="0" smtClean="0"/>
              <a:t>Reviewing Sales</a:t>
            </a:r>
          </a:p>
          <a:p>
            <a:r>
              <a:rPr lang="en-US" dirty="0" smtClean="0"/>
              <a:t>Cancelling Tickets</a:t>
            </a:r>
          </a:p>
          <a:p>
            <a:pPr lvl="1"/>
            <a:r>
              <a:rPr lang="en-US" dirty="0" smtClean="0"/>
              <a:t>Cancellation Requests</a:t>
            </a:r>
          </a:p>
        </p:txBody>
      </p:sp>
      <p:sp>
        <p:nvSpPr>
          <p:cNvPr id="4" name="TextBox 3"/>
          <p:cNvSpPr txBox="1"/>
          <p:nvPr/>
        </p:nvSpPr>
        <p:spPr>
          <a:xfrm>
            <a:off x="646111" y="1152983"/>
            <a:ext cx="10957004" cy="1477328"/>
          </a:xfrm>
          <a:prstGeom prst="rect">
            <a:avLst/>
          </a:prstGeom>
          <a:noFill/>
        </p:spPr>
        <p:txBody>
          <a:bodyPr wrap="square" rtlCol="0">
            <a:spAutoFit/>
          </a:bodyPr>
          <a:lstStyle/>
          <a:p>
            <a:r>
              <a:rPr lang="en-US" dirty="0" smtClean="0"/>
              <a:t>This training can be used in conjunction with the Ticket Portal Sellers Guide. This training is geared to ticket new employees on how to access and generate MTP Ticket Management System (TMS) E-tickets. </a:t>
            </a:r>
          </a:p>
          <a:p>
            <a:endParaRPr lang="en-US" dirty="0"/>
          </a:p>
          <a:p>
            <a:endParaRPr lang="en-US" dirty="0" smtClean="0"/>
          </a:p>
        </p:txBody>
      </p:sp>
    </p:spTree>
    <p:extLst>
      <p:ext uri="{BB962C8B-B14F-4D97-AF65-F5344CB8AC3E}">
        <p14:creationId xmlns:p14="http://schemas.microsoft.com/office/powerpoint/2010/main" val="1586280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TMS Access for Ticket Sellers</a:t>
            </a:r>
            <a:endParaRPr lang="en-US" dirty="0"/>
          </a:p>
        </p:txBody>
      </p:sp>
      <p:sp>
        <p:nvSpPr>
          <p:cNvPr id="3" name="Content Placeholder 2"/>
          <p:cNvSpPr>
            <a:spLocks noGrp="1"/>
          </p:cNvSpPr>
          <p:nvPr>
            <p:ph idx="1"/>
          </p:nvPr>
        </p:nvSpPr>
        <p:spPr>
          <a:xfrm>
            <a:off x="346074" y="1395693"/>
            <a:ext cx="10183813" cy="1347507"/>
          </a:xfrm>
        </p:spPr>
        <p:txBody>
          <a:bodyPr>
            <a:normAutofit/>
          </a:bodyPr>
          <a:lstStyle/>
          <a:p>
            <a:r>
              <a:rPr lang="en-US" dirty="0" smtClean="0"/>
              <a:t>Installation Ticket Managers are responsible for adding new users to Navy Single Sign On (Navy SSO) which is where the  TMS application is accessed</a:t>
            </a:r>
            <a:r>
              <a:rPr lang="en-US" dirty="0"/>
              <a:t>. </a:t>
            </a:r>
            <a:endParaRPr lang="en-US" dirty="0" smtClean="0"/>
          </a:p>
          <a:p>
            <a:pPr lvl="1"/>
            <a:r>
              <a:rPr lang="en-US" dirty="0" smtClean="0"/>
              <a:t>https</a:t>
            </a:r>
            <a:r>
              <a:rPr lang="en-US" dirty="0"/>
              <a:t>://sso.webcentral.navymwr.org/</a:t>
            </a:r>
            <a:endParaRPr lang="en-US" dirty="0" smtClean="0"/>
          </a:p>
          <a:p>
            <a:pPr marL="0" indent="0">
              <a:buNone/>
            </a:pPr>
            <a:endParaRPr lang="en-US" dirty="0" smtClean="0"/>
          </a:p>
          <a:p>
            <a:endParaRPr lang="en-US" dirty="0"/>
          </a:p>
        </p:txBody>
      </p:sp>
      <p:pic>
        <p:nvPicPr>
          <p:cNvPr id="4" name="Picture 3"/>
          <p:cNvPicPr>
            <a:picLocks noChangeAspect="1"/>
          </p:cNvPicPr>
          <p:nvPr/>
        </p:nvPicPr>
        <p:blipFill rotWithShape="1">
          <a:blip r:embed="rId2"/>
          <a:srcRect t="6103" r="1852" b="5256"/>
          <a:stretch/>
        </p:blipFill>
        <p:spPr>
          <a:xfrm>
            <a:off x="1071562" y="2518218"/>
            <a:ext cx="9086851" cy="4096895"/>
          </a:xfrm>
          <a:prstGeom prst="rect">
            <a:avLst/>
          </a:prstGeom>
        </p:spPr>
      </p:pic>
    </p:spTree>
    <p:extLst>
      <p:ext uri="{BB962C8B-B14F-4D97-AF65-F5344CB8AC3E}">
        <p14:creationId xmlns:p14="http://schemas.microsoft.com/office/powerpoint/2010/main" val="2098588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TMS Access for Ticket Sellers</a:t>
            </a:r>
            <a:endParaRPr lang="en-US" dirty="0"/>
          </a:p>
        </p:txBody>
      </p:sp>
      <p:sp>
        <p:nvSpPr>
          <p:cNvPr id="3" name="Content Placeholder 2"/>
          <p:cNvSpPr>
            <a:spLocks noGrp="1"/>
          </p:cNvSpPr>
          <p:nvPr>
            <p:ph idx="1"/>
          </p:nvPr>
        </p:nvSpPr>
        <p:spPr>
          <a:xfrm>
            <a:off x="346075" y="1395694"/>
            <a:ext cx="11069638" cy="4419320"/>
          </a:xfrm>
        </p:spPr>
        <p:txBody>
          <a:bodyPr>
            <a:normAutofit/>
          </a:bodyPr>
          <a:lstStyle/>
          <a:p>
            <a:r>
              <a:rPr lang="en-US" dirty="0" smtClean="0"/>
              <a:t>The monthly MTP managers training covers how to add new users to TMS.  As does the TMS Back Office Managers Guide</a:t>
            </a:r>
          </a:p>
          <a:p>
            <a:r>
              <a:rPr lang="en-US" dirty="0" smtClean="0"/>
              <a:t>Managers need to send an Updated Address Update form to MTP and then create the new sellers accounts. </a:t>
            </a:r>
          </a:p>
          <a:p>
            <a:pPr lvl="1"/>
            <a:r>
              <a:rPr lang="en-US" dirty="0" smtClean="0"/>
              <a:t>Cannot stress how important it is to make sure that the address form is completed in full and kept up to date with our offices. It is the only way MTP could assist a user with access in the event that the manager is out of office and user needs special support or access to any additional MTP applications- if MTP does not have an up to date form to validate the user is authorized for your location we are not allowed to assist. </a:t>
            </a:r>
          </a:p>
          <a:p>
            <a:pPr marL="0" indent="0">
              <a:buNone/>
            </a:pPr>
            <a:endParaRPr lang="en-US" dirty="0" smtClean="0"/>
          </a:p>
          <a:p>
            <a:endParaRPr lang="en-US" dirty="0"/>
          </a:p>
        </p:txBody>
      </p:sp>
    </p:spTree>
    <p:extLst>
      <p:ext uri="{BB962C8B-B14F-4D97-AF65-F5344CB8AC3E}">
        <p14:creationId xmlns:p14="http://schemas.microsoft.com/office/powerpoint/2010/main" val="2200779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Login</a:t>
            </a:r>
            <a:endParaRPr lang="en-US" dirty="0"/>
          </a:p>
        </p:txBody>
      </p:sp>
      <p:sp>
        <p:nvSpPr>
          <p:cNvPr id="3" name="Content Placeholder 2"/>
          <p:cNvSpPr>
            <a:spLocks noGrp="1"/>
          </p:cNvSpPr>
          <p:nvPr>
            <p:ph idx="1"/>
          </p:nvPr>
        </p:nvSpPr>
        <p:spPr>
          <a:xfrm>
            <a:off x="646111" y="1352830"/>
            <a:ext cx="8946541" cy="4195481"/>
          </a:xfrm>
        </p:spPr>
        <p:txBody>
          <a:bodyPr/>
          <a:lstStyle/>
          <a:p>
            <a:r>
              <a:rPr lang="en-US" dirty="0" smtClean="0"/>
              <a:t>When a manager sets up the SSO account users will receive an email from “Navy Single Sign On” with a link to login and complete the account activation process.</a:t>
            </a:r>
          </a:p>
          <a:p>
            <a:pPr lvl="1"/>
            <a:r>
              <a:rPr lang="en-US" dirty="0" smtClean="0"/>
              <a:t>Each user must have their own account</a:t>
            </a:r>
          </a:p>
          <a:p>
            <a:pPr lvl="1"/>
            <a:r>
              <a:rPr lang="en-US" dirty="0" smtClean="0"/>
              <a:t>Each user account will have its own unique email, which is also their user name.</a:t>
            </a:r>
          </a:p>
          <a:p>
            <a:r>
              <a:rPr lang="en-US" dirty="0" smtClean="0"/>
              <a:t>When user locates their initial account email. There will be a link in the email. User will access the link to activate their account.</a:t>
            </a:r>
          </a:p>
          <a:p>
            <a:pPr lvl="1"/>
            <a:r>
              <a:rPr lang="en-US" dirty="0" smtClean="0"/>
              <a:t>They will input their user name: their email</a:t>
            </a:r>
          </a:p>
          <a:p>
            <a:pPr lvl="1"/>
            <a:r>
              <a:rPr lang="en-US" dirty="0" smtClean="0"/>
              <a:t>Input a temporary password found in the email</a:t>
            </a:r>
          </a:p>
          <a:p>
            <a:pPr lvl="1"/>
            <a:r>
              <a:rPr lang="en-US" dirty="0" smtClean="0"/>
              <a:t>Then will be prompted to set up a password &amp; pip</a:t>
            </a:r>
          </a:p>
          <a:p>
            <a:pPr lvl="1"/>
            <a:endParaRPr lang="en-US" dirty="0"/>
          </a:p>
        </p:txBody>
      </p:sp>
    </p:spTree>
    <p:extLst>
      <p:ext uri="{BB962C8B-B14F-4D97-AF65-F5344CB8AC3E}">
        <p14:creationId xmlns:p14="http://schemas.microsoft.com/office/powerpoint/2010/main" val="3461125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–up Pip</a:t>
            </a:r>
            <a:endParaRPr lang="en-US" dirty="0"/>
          </a:p>
        </p:txBody>
      </p:sp>
      <p:pic>
        <p:nvPicPr>
          <p:cNvPr id="5" name="Picture 4"/>
          <p:cNvPicPr>
            <a:picLocks noChangeAspect="1"/>
          </p:cNvPicPr>
          <p:nvPr/>
        </p:nvPicPr>
        <p:blipFill rotWithShape="1">
          <a:blip r:embed="rId2"/>
          <a:srcRect l="3872" r="3278" b="9778"/>
          <a:stretch/>
        </p:blipFill>
        <p:spPr>
          <a:xfrm>
            <a:off x="4261283" y="1500326"/>
            <a:ext cx="3556502" cy="4287915"/>
          </a:xfrm>
          <a:prstGeom prst="rect">
            <a:avLst/>
          </a:prstGeom>
        </p:spPr>
      </p:pic>
      <p:pic>
        <p:nvPicPr>
          <p:cNvPr id="7" name="Picture 6"/>
          <p:cNvPicPr>
            <a:picLocks noChangeAspect="1"/>
          </p:cNvPicPr>
          <p:nvPr/>
        </p:nvPicPr>
        <p:blipFill rotWithShape="1">
          <a:blip r:embed="rId3"/>
          <a:srcRect b="3604"/>
          <a:stretch/>
        </p:blipFill>
        <p:spPr>
          <a:xfrm>
            <a:off x="8397513" y="1500326"/>
            <a:ext cx="3306642" cy="4287915"/>
          </a:xfrm>
          <a:prstGeom prst="rect">
            <a:avLst/>
          </a:prstGeom>
        </p:spPr>
      </p:pic>
      <p:pic>
        <p:nvPicPr>
          <p:cNvPr id="9" name="Picture 8"/>
          <p:cNvPicPr>
            <a:picLocks noChangeAspect="1"/>
          </p:cNvPicPr>
          <p:nvPr/>
        </p:nvPicPr>
        <p:blipFill rotWithShape="1">
          <a:blip r:embed="rId4"/>
          <a:srcRect l="5456" r="4180" b="7084"/>
          <a:stretch/>
        </p:blipFill>
        <p:spPr>
          <a:xfrm>
            <a:off x="488272" y="1500326"/>
            <a:ext cx="3355760" cy="4287915"/>
          </a:xfrm>
          <a:prstGeom prst="rect">
            <a:avLst/>
          </a:prstGeom>
        </p:spPr>
      </p:pic>
    </p:spTree>
    <p:extLst>
      <p:ext uri="{BB962C8B-B14F-4D97-AF65-F5344CB8AC3E}">
        <p14:creationId xmlns:p14="http://schemas.microsoft.com/office/powerpoint/2010/main" val="1206866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up Password </a:t>
            </a:r>
            <a:endParaRPr lang="en-US" dirty="0"/>
          </a:p>
        </p:txBody>
      </p:sp>
      <p:sp>
        <p:nvSpPr>
          <p:cNvPr id="3" name="Content Placeholder 2"/>
          <p:cNvSpPr>
            <a:spLocks noGrp="1"/>
          </p:cNvSpPr>
          <p:nvPr>
            <p:ph idx="1"/>
          </p:nvPr>
        </p:nvSpPr>
        <p:spPr>
          <a:xfrm>
            <a:off x="295445" y="1506984"/>
            <a:ext cx="6575872" cy="4560946"/>
          </a:xfrm>
        </p:spPr>
        <p:txBody>
          <a:bodyPr/>
          <a:lstStyle/>
          <a:p>
            <a:r>
              <a:rPr lang="en-US" dirty="0" smtClean="0"/>
              <a:t>Make sure to follow the DOD password Standards.</a:t>
            </a:r>
          </a:p>
          <a:p>
            <a:pPr lvl="1"/>
            <a:r>
              <a:rPr lang="en-US" dirty="0" smtClean="0"/>
              <a:t>Users will be prompted to change their password every 60 days.</a:t>
            </a:r>
          </a:p>
          <a:p>
            <a:pPr lvl="1"/>
            <a:r>
              <a:rPr lang="en-US" dirty="0" smtClean="0"/>
              <a:t>Accounts for users who do not login at least once every 30 days will be automatically locked</a:t>
            </a:r>
          </a:p>
          <a:p>
            <a:pPr lvl="1"/>
            <a:r>
              <a:rPr lang="en-US" dirty="0" smtClean="0"/>
              <a:t>After 90 days of inactivity user TMS access will be removed.</a:t>
            </a:r>
          </a:p>
          <a:p>
            <a:pPr lvl="2"/>
            <a:r>
              <a:rPr lang="en-US" dirty="0" smtClean="0"/>
              <a:t>Manager will have to add a users access back </a:t>
            </a:r>
            <a:endParaRPr lang="en-US" dirty="0"/>
          </a:p>
        </p:txBody>
      </p:sp>
      <p:pic>
        <p:nvPicPr>
          <p:cNvPr id="4" name="Picture 3"/>
          <p:cNvPicPr>
            <a:picLocks noChangeAspect="1"/>
          </p:cNvPicPr>
          <p:nvPr/>
        </p:nvPicPr>
        <p:blipFill>
          <a:blip r:embed="rId2"/>
          <a:stretch>
            <a:fillRect/>
          </a:stretch>
        </p:blipFill>
        <p:spPr>
          <a:xfrm>
            <a:off x="7201038" y="1506984"/>
            <a:ext cx="4448175" cy="4572000"/>
          </a:xfrm>
          <a:prstGeom prst="rect">
            <a:avLst/>
          </a:prstGeom>
        </p:spPr>
      </p:pic>
    </p:spTree>
    <p:extLst>
      <p:ext uri="{BB962C8B-B14F-4D97-AF65-F5344CB8AC3E}">
        <p14:creationId xmlns:p14="http://schemas.microsoft.com/office/powerpoint/2010/main" val="527550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Navy Single Sign On – application portal </a:t>
            </a:r>
            <a:endParaRPr lang="en-US" dirty="0"/>
          </a:p>
        </p:txBody>
      </p:sp>
      <p:pic>
        <p:nvPicPr>
          <p:cNvPr id="5" name="Content Placeholder 3"/>
          <p:cNvPicPr>
            <a:picLocks noChangeAspect="1"/>
          </p:cNvPicPr>
          <p:nvPr/>
        </p:nvPicPr>
        <p:blipFill>
          <a:blip r:embed="rId2"/>
          <a:stretch>
            <a:fillRect/>
          </a:stretch>
        </p:blipFill>
        <p:spPr>
          <a:xfrm>
            <a:off x="1103312" y="2052918"/>
            <a:ext cx="8854280" cy="3541712"/>
          </a:xfrm>
          <a:prstGeom prst="rect">
            <a:avLst/>
          </a:prstGeom>
        </p:spPr>
      </p:pic>
    </p:spTree>
    <p:extLst>
      <p:ext uri="{BB962C8B-B14F-4D97-AF65-F5344CB8AC3E}">
        <p14:creationId xmlns:p14="http://schemas.microsoft.com/office/powerpoint/2010/main" val="1503262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profile icon to change password</a:t>
            </a:r>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4"/>
          <p:cNvPicPr>
            <a:picLocks noChangeAspect="1"/>
          </p:cNvPicPr>
          <p:nvPr/>
        </p:nvPicPr>
        <p:blipFill>
          <a:blip r:embed="rId2"/>
          <a:stretch>
            <a:fillRect/>
          </a:stretch>
        </p:blipFill>
        <p:spPr>
          <a:xfrm>
            <a:off x="394878" y="1853247"/>
            <a:ext cx="11047822" cy="4909393"/>
          </a:xfrm>
          <a:prstGeom prst="rect">
            <a:avLst/>
          </a:prstGeom>
        </p:spPr>
      </p:pic>
    </p:spTree>
    <p:extLst>
      <p:ext uri="{BB962C8B-B14F-4D97-AF65-F5344CB8AC3E}">
        <p14:creationId xmlns:p14="http://schemas.microsoft.com/office/powerpoint/2010/main" val="23235070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2868</TotalTime>
  <Words>454</Words>
  <Application>Microsoft Office PowerPoint</Application>
  <PresentationFormat>Widescreen</PresentationFormat>
  <Paragraphs>37</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3</vt:lpstr>
      <vt:lpstr>Ion</vt:lpstr>
      <vt:lpstr>MTP Ticket Portal Sellers Guide Training</vt:lpstr>
      <vt:lpstr>Training Objective</vt:lpstr>
      <vt:lpstr>TMS Access for Ticket Sellers</vt:lpstr>
      <vt:lpstr>TMS Access for Ticket Sellers</vt:lpstr>
      <vt:lpstr>How to Login</vt:lpstr>
      <vt:lpstr>Set –up Pip</vt:lpstr>
      <vt:lpstr>Set up Password </vt:lpstr>
      <vt:lpstr>Navy Single Sign On – application portal </vt:lpstr>
      <vt:lpstr>Select profile icon to change password</vt:lpstr>
      <vt:lpstr>Navigating TMS Dashboard &amp; Support</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MTP Ticket Sellers Portal Training</dc:title>
  <dc:creator>Topolski, Jennifer M NAF USN CNIC WASHINGTON DC (USA)</dc:creator>
  <cp:lastModifiedBy>Topolski, Jennifer M NAF USN CNIC WASHINGTON DC (USA)</cp:lastModifiedBy>
  <cp:revision>11</cp:revision>
  <dcterms:created xsi:type="dcterms:W3CDTF">2023-05-09T13:18:42Z</dcterms:created>
  <dcterms:modified xsi:type="dcterms:W3CDTF">2023-05-11T13:07:30Z</dcterms:modified>
</cp:coreProperties>
</file>