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6"/>
  </p:normalViewPr>
  <p:slideViewPr>
    <p:cSldViewPr snapToGrid="0">
      <p:cViewPr varScale="1">
        <p:scale>
          <a:sx n="105" d="100"/>
          <a:sy n="105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21C2C-6614-9DB4-81C7-F73F8178C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6CCE80-54F6-C861-F9EC-042BCB4B87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B27A0-3209-7EF0-80BD-BBBD47B37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3CB5B-D1D6-C11A-7D5C-FF1ECAF45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00E56-056A-CFED-E3E7-F0B2B96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94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A2C72-86E9-6055-13A2-04F1020E1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0F5F1B-EA7D-F437-BA6C-C1663A51D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766BC-C722-D1AF-38AD-D0F30CD31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BE57D-C53E-5AF2-1A87-C9ED5C643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97CA-DFFF-2BE6-443F-8B62A22E1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1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FC97CE-FDB4-24A1-A4D7-1C1818C7A7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150FB-652C-C068-CF2C-64F8DD99E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D1B62-85E9-0ED7-DB01-4C7C3AB10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89C6C-7EB5-3CEC-F0A6-599D955EE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E0C90-CD18-21C0-F30B-736429075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7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2C8AB-4540-5042-5E17-BF2032434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8C38-8E46-9583-9C20-D6E6ED5BE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FB4FC-58D0-1BB8-15F8-1147BA056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8FCC4-F08F-123F-BBD2-332F64487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5749F-1420-EFE4-53D0-63242A677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09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FF02E-BE89-8DA3-5110-F79E77DCB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D640C-5D65-57F7-91EF-4020EC898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83EB0-09E8-915E-65F7-82C9B04F2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C1D51-A6D9-ED38-08EC-DCC9E89EB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04F77-5184-47BE-297D-FED6F79AC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78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832F-85D5-DF60-24C9-B20CA2222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78E5F-DA37-C7AA-51CC-9658E2ED39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622B67-B638-36AC-ED3D-5AB767266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98C3E-3ADD-63FC-FE32-190A50A1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5F2E80-D704-110C-F4A1-5D8D8CD1F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79A7B6-D04A-AAA7-F8C6-D73A0AE0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53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A5AB6-BD23-BABB-EAF1-CFB99A76C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BFDC0-DEED-9CD7-93F6-453A16753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8FD7A1-CB33-31C1-5A00-D9CE7666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546DE6-40BB-4F3C-0191-246A153D43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4B381B-4228-BC5E-EEB1-239F004CF6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A71668-3A70-F92A-1217-AE28FA5C7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FF28F9-48A6-36EA-9D04-A0762E1AA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1E20AE-3E8A-E2CC-DA4E-FBE236EEA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4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0D7B7-3D1C-90D8-AEEB-33B225510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6FA830-C683-A8D8-E8E4-DEB087F9A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DC27DD-91C1-B83B-68F1-36933CCBA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1A086D-6E42-023E-7A45-CBD8585E9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1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64C47C-6F85-7598-07C2-AF707DD15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9EFAC4-55C1-17DF-F6FA-B7780F3E8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E2C46-76AB-021C-6414-4E0A9F2AC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49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2A9E1-76B1-17A2-48DA-A3679F0FB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84B89-FBA8-5F2E-C9E2-BC16E653F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34B0C6-EE82-E2FC-7F35-6A32EAEA0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D3E3D-4FC0-6FC3-28E2-B3967F04A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3DA11-0115-C8F3-4220-6F3138D60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0045CE-25F3-E731-B7AA-1C6EC970B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47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AB89C-9A0E-675C-5DEF-3C7FCD622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D82861-6EAC-2738-CBC8-056AA2EF81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5B72C-8BD8-991A-8B7E-F648CF0A09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51E85-69B6-4165-BE8C-D706CE1CE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95D12-6B2C-18EE-D6DB-32F5439D6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CBDCC2-73C9-C3B3-0158-51E4EE5EA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54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24E09A-3544-B647-403C-819BE7816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734E06-82FC-7A1C-DB06-B37DD3FC5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17300-6370-3F50-193E-ACEB8A875F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42C79-C3FF-2947-92A1-A3150FB01C83}" type="datetimeFigureOut">
              <a:rPr lang="en-US" smtClean="0"/>
              <a:t>6/19/25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66798-AA42-EE3C-C781-661D48B657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52AEB-6BED-8CE3-1D8D-4F672C88DD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83AB7-4E80-9342-87CE-2DB56802E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81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A39C150-18B2-3736-3BD8-602C2C348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26E883-B29A-81FC-E3EB-3830F7BFB6AE}"/>
              </a:ext>
            </a:extLst>
          </p:cNvPr>
          <p:cNvSpPr txBox="1"/>
          <p:nvPr/>
        </p:nvSpPr>
        <p:spPr>
          <a:xfrm>
            <a:off x="5364480" y="5966198"/>
            <a:ext cx="6827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2400" b="1" dirty="0">
                <a:solidFill>
                  <a:schemeClr val="bg1"/>
                </a:solidFill>
                <a:latin typeface="Urbanist SemiBold" panose="020B0A04040200000203" pitchFamily="34" charset="77"/>
                <a:ea typeface="Urbanist SemiBold" panose="020B0A04040200000203" pitchFamily="34" charset="77"/>
                <a:cs typeface="Urbanist SemiBold" panose="020B0A04040200000203" pitchFamily="34" charset="77"/>
              </a:rPr>
              <a:t>Buy your pass today from [edit text here]</a:t>
            </a:r>
            <a:endParaRPr lang="en-US" sz="2400" b="1" dirty="0">
              <a:solidFill>
                <a:schemeClr val="bg1"/>
              </a:solidFill>
              <a:latin typeface="Urbanist SemiBold" panose="020B0A04040200000203" pitchFamily="34" charset="77"/>
              <a:ea typeface="Urbanist SemiBold" panose="020B0A04040200000203" pitchFamily="34" charset="77"/>
              <a:cs typeface="Urbanist SemiBold" panose="020B0A0404020000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37374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04AEA4F5BCA04DA975EF4D598EE0A0" ma:contentTypeVersion="15" ma:contentTypeDescription="Create a new document." ma:contentTypeScope="" ma:versionID="8e3c109d6dbf600eadc589805fae6d28">
  <xsd:schema xmlns:xsd="http://www.w3.org/2001/XMLSchema" xmlns:xs="http://www.w3.org/2001/XMLSchema" xmlns:p="http://schemas.microsoft.com/office/2006/metadata/properties" xmlns:ns2="fba79667-c77a-4ac2-bfa3-a7f16625b497" xmlns:ns3="195af154-071e-4b8f-96a3-6efcfe95c8b7" targetNamespace="http://schemas.microsoft.com/office/2006/metadata/properties" ma:root="true" ma:fieldsID="121cfe9e6c325071a8753a1a48dde67a" ns2:_="" ns3:_="">
    <xsd:import namespace="fba79667-c77a-4ac2-bfa3-a7f16625b497"/>
    <xsd:import namespace="195af154-071e-4b8f-96a3-6efcfe95c8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a79667-c77a-4ac2-bfa3-a7f16625b4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c25a0583-2828-4c5d-b2dc-26976f149ab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5af154-071e-4b8f-96a3-6efcfe95c8b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ba79667-c77a-4ac2-bfa3-a7f16625b49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3D1817B-E865-415A-8D73-CD7F702C7B13}"/>
</file>

<file path=customXml/itemProps2.xml><?xml version="1.0" encoding="utf-8"?>
<ds:datastoreItem xmlns:ds="http://schemas.openxmlformats.org/officeDocument/2006/customXml" ds:itemID="{F21670AD-4A75-4E73-AC8A-635BCB27B989}"/>
</file>

<file path=customXml/itemProps3.xml><?xml version="1.0" encoding="utf-8"?>
<ds:datastoreItem xmlns:ds="http://schemas.openxmlformats.org/officeDocument/2006/customXml" ds:itemID="{D81C335C-15BC-4F7F-8D1A-A372AEF558EB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Urbanist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Indah Nurjanah</dc:creator>
  <cp:lastModifiedBy>Indah Nurjanah</cp:lastModifiedBy>
  <cp:revision>1</cp:revision>
  <dcterms:created xsi:type="dcterms:W3CDTF">2025-06-19T03:19:53Z</dcterms:created>
  <dcterms:modified xsi:type="dcterms:W3CDTF">2025-06-19T03:23:50Z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0x0101000B04AEA4F5BCA04DA975EF4D598EE0A0</vt:lpwstr>
  </property>
</Properties>
</file>