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6"/>
  </p:normalViewPr>
  <p:slideViewPr>
    <p:cSldViewPr snapToGrid="0">
      <p:cViewPr varScale="1">
        <p:scale>
          <a:sx n="78" d="100"/>
          <a:sy n="78" d="100"/>
        </p:scale>
        <p:origin x="31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97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62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3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3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3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95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5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35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5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826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14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19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8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64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8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542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5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1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C51FD7-EA56-E9EA-116A-1021E07B8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20C034-A609-61F8-C63C-1706162E8F82}"/>
              </a:ext>
            </a:extLst>
          </p:cNvPr>
          <p:cNvSpPr txBox="1"/>
          <p:nvPr/>
        </p:nvSpPr>
        <p:spPr>
          <a:xfrm>
            <a:off x="1257300" y="8168246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400" b="1" dirty="0">
                <a:solidFill>
                  <a:schemeClr val="bg1"/>
                </a:solidFill>
                <a:latin typeface="Urbanist SemiBold" panose="020B0A04040200000203" pitchFamily="34" charset="77"/>
                <a:ea typeface="Urbanist SemiBold" panose="020B0A04040200000203" pitchFamily="34" charset="77"/>
                <a:cs typeface="Urbanist SemiBold" panose="020B0A04040200000203" pitchFamily="34" charset="77"/>
              </a:rPr>
              <a:t>Buy your pass today from</a:t>
            </a:r>
          </a:p>
          <a:p>
            <a:pPr algn="ctr"/>
            <a:r>
              <a:rPr lang="en-ID" sz="2400" b="1" dirty="0">
                <a:solidFill>
                  <a:schemeClr val="bg1"/>
                </a:solidFill>
                <a:latin typeface="Urbanist SemiBold" panose="020B0A04040200000203" pitchFamily="34" charset="77"/>
                <a:ea typeface="Urbanist SemiBold" panose="020B0A04040200000203" pitchFamily="34" charset="77"/>
                <a:cs typeface="Urbanist SemiBold" panose="020B0A04040200000203" pitchFamily="34" charset="77"/>
              </a:rPr>
              <a:t>[edit text here]</a:t>
            </a:r>
            <a:endParaRPr lang="en-US" sz="2400" b="1" dirty="0">
              <a:solidFill>
                <a:schemeClr val="bg1"/>
              </a:solidFill>
              <a:latin typeface="Urbanist SemiBold" panose="020B0A04040200000203" pitchFamily="34" charset="77"/>
              <a:ea typeface="Urbanist SemiBold" panose="020B0A04040200000203" pitchFamily="34" charset="77"/>
              <a:cs typeface="Urbanist SemiBold" panose="020B0A0404020000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38601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04AEA4F5BCA04DA975EF4D598EE0A0" ma:contentTypeVersion="15" ma:contentTypeDescription="Create a new document." ma:contentTypeScope="" ma:versionID="8e3c109d6dbf600eadc589805fae6d28">
  <xsd:schema xmlns:xsd="http://www.w3.org/2001/XMLSchema" xmlns:xs="http://www.w3.org/2001/XMLSchema" xmlns:p="http://schemas.microsoft.com/office/2006/metadata/properties" xmlns:ns2="fba79667-c77a-4ac2-bfa3-a7f16625b497" xmlns:ns3="195af154-071e-4b8f-96a3-6efcfe95c8b7" targetNamespace="http://schemas.microsoft.com/office/2006/metadata/properties" ma:root="true" ma:fieldsID="121cfe9e6c325071a8753a1a48dde67a" ns2:_="" ns3:_="">
    <xsd:import namespace="fba79667-c77a-4ac2-bfa3-a7f16625b497"/>
    <xsd:import namespace="195af154-071e-4b8f-96a3-6efcfe95c8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a79667-c77a-4ac2-bfa3-a7f16625b4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c25a0583-2828-4c5d-b2dc-26976f149ab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5af154-071e-4b8f-96a3-6efcfe95c8b7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ba79667-c77a-4ac2-bfa3-a7f16625b49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4EB6C71-B11A-45B7-9322-29286161BF1C}"/>
</file>

<file path=customXml/itemProps2.xml><?xml version="1.0" encoding="utf-8"?>
<ds:datastoreItem xmlns:ds="http://schemas.openxmlformats.org/officeDocument/2006/customXml" ds:itemID="{49E6B229-1240-4704-9091-494AB4A79CC9}"/>
</file>

<file path=customXml/itemProps3.xml><?xml version="1.0" encoding="utf-8"?>
<ds:datastoreItem xmlns:ds="http://schemas.openxmlformats.org/officeDocument/2006/customXml" ds:itemID="{5A82A181-8D17-4DC0-8C99-DF82AF930841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72</TotalTime>
  <Words>10</Words>
  <Application>Microsoft Macintosh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Urbanist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Indah Nurjanah</dc:creator>
  <cp:lastModifiedBy>Indah Nurjanah</cp:lastModifiedBy>
  <cp:revision>2</cp:revision>
  <dcterms:created xsi:type="dcterms:W3CDTF">2025-06-19T01:43:47Z</dcterms:created>
  <dcterms:modified xsi:type="dcterms:W3CDTF">2025-06-19T02:59:26Z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0x0101000B04AEA4F5BCA04DA975EF4D598EE0A0</vt:lpwstr>
  </property>
</Properties>
</file>