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4" r:id="rId6"/>
    <p:sldId id="266" r:id="rId7"/>
    <p:sldId id="269" r:id="rId8"/>
    <p:sldId id="270" r:id="rId9"/>
    <p:sldId id="260" r:id="rId10"/>
    <p:sldId id="279" r:id="rId11"/>
    <p:sldId id="280" r:id="rId12"/>
    <p:sldId id="276" r:id="rId13"/>
    <p:sldId id="262" r:id="rId14"/>
    <p:sldId id="27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25607F-8E02-4278-95F4-40AE1FC3B837}" v="24" dt="2024-08-05T20:47:20.0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43" autoAdjust="0"/>
    <p:restoredTop sz="94660"/>
  </p:normalViewPr>
  <p:slideViewPr>
    <p:cSldViewPr snapToGrid="0">
      <p:cViewPr varScale="1">
        <p:scale>
          <a:sx n="72" d="100"/>
          <a:sy n="72" d="100"/>
        </p:scale>
        <p:origin x="62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polski, Jennifer M CIV USN CNIC WASHINGTON DC (USA)" userId="07b01fcd-b848-4272-ad1b-74b81d409e62" providerId="ADAL" clId="{C025607F-8E02-4278-95F4-40AE1FC3B837}"/>
    <pc:docChg chg="undo custSel addSld delSld modSld">
      <pc:chgData name="Topolski, Jennifer M CIV USN CNIC WASHINGTON DC (USA)" userId="07b01fcd-b848-4272-ad1b-74b81d409e62" providerId="ADAL" clId="{C025607F-8E02-4278-95F4-40AE1FC3B837}" dt="2024-08-05T20:47:20.032" v="1627"/>
      <pc:docMkLst>
        <pc:docMk/>
      </pc:docMkLst>
      <pc:sldChg chg="addSp delSp modSp mod">
        <pc:chgData name="Topolski, Jennifer M CIV USN CNIC WASHINGTON DC (USA)" userId="07b01fcd-b848-4272-ad1b-74b81d409e62" providerId="ADAL" clId="{C025607F-8E02-4278-95F4-40AE1FC3B837}" dt="2024-08-05T20:35:45.506" v="1613" actId="20577"/>
        <pc:sldMkLst>
          <pc:docMk/>
          <pc:sldMk cId="501205896" sldId="260"/>
        </pc:sldMkLst>
        <pc:spChg chg="add mod">
          <ac:chgData name="Topolski, Jennifer M CIV USN CNIC WASHINGTON DC (USA)" userId="07b01fcd-b848-4272-ad1b-74b81d409e62" providerId="ADAL" clId="{C025607F-8E02-4278-95F4-40AE1FC3B837}" dt="2024-08-05T18:10:36.135" v="11" actId="1076"/>
          <ac:spMkLst>
            <pc:docMk/>
            <pc:sldMk cId="501205896" sldId="260"/>
            <ac:spMk id="2" creationId="{4F0D9C55-12E7-EAEC-7839-AC65568BE5A0}"/>
          </ac:spMkLst>
        </pc:spChg>
        <pc:spChg chg="del">
          <ac:chgData name="Topolski, Jennifer M CIV USN CNIC WASHINGTON DC (USA)" userId="07b01fcd-b848-4272-ad1b-74b81d409e62" providerId="ADAL" clId="{C025607F-8E02-4278-95F4-40AE1FC3B837}" dt="2024-08-05T18:10:33.136" v="10" actId="478"/>
          <ac:spMkLst>
            <pc:docMk/>
            <pc:sldMk cId="501205896" sldId="260"/>
            <ac:spMk id="4" creationId="{F3E43D71-CDF9-811A-FE45-B6C2D77696D7}"/>
          </ac:spMkLst>
        </pc:spChg>
        <pc:spChg chg="mod">
          <ac:chgData name="Topolski, Jennifer M CIV USN CNIC WASHINGTON DC (USA)" userId="07b01fcd-b848-4272-ad1b-74b81d409e62" providerId="ADAL" clId="{C025607F-8E02-4278-95F4-40AE1FC3B837}" dt="2024-08-05T20:35:45.506" v="1613" actId="20577"/>
          <ac:spMkLst>
            <pc:docMk/>
            <pc:sldMk cId="501205896" sldId="260"/>
            <ac:spMk id="8" creationId="{A80F4AA7-9CB0-3F7A-0435-38FD2DF262AC}"/>
          </ac:spMkLst>
        </pc:spChg>
        <pc:spChg chg="ord">
          <ac:chgData name="Topolski, Jennifer M CIV USN CNIC WASHINGTON DC (USA)" userId="07b01fcd-b848-4272-ad1b-74b81d409e62" providerId="ADAL" clId="{C025607F-8E02-4278-95F4-40AE1FC3B837}" dt="2024-08-05T19:22:38.117" v="85" actId="166"/>
          <ac:spMkLst>
            <pc:docMk/>
            <pc:sldMk cId="501205896" sldId="260"/>
            <ac:spMk id="12" creationId="{29D11C4F-224C-9B7E-BBE7-E707699F99AE}"/>
          </ac:spMkLst>
        </pc:spChg>
        <pc:picChg chg="add mod">
          <ac:chgData name="Topolski, Jennifer M CIV USN CNIC WASHINGTON DC (USA)" userId="07b01fcd-b848-4272-ad1b-74b81d409e62" providerId="ADAL" clId="{C025607F-8E02-4278-95F4-40AE1FC3B837}" dt="2024-08-05T19:22:41.344" v="86" actId="1076"/>
          <ac:picMkLst>
            <pc:docMk/>
            <pc:sldMk cId="501205896" sldId="260"/>
            <ac:picMk id="5" creationId="{6D62125E-AFE9-63A8-E2AA-82D05E6E2A08}"/>
          </ac:picMkLst>
        </pc:picChg>
        <pc:picChg chg="del">
          <ac:chgData name="Topolski, Jennifer M CIV USN CNIC WASHINGTON DC (USA)" userId="07b01fcd-b848-4272-ad1b-74b81d409e62" providerId="ADAL" clId="{C025607F-8E02-4278-95F4-40AE1FC3B837}" dt="2024-08-05T19:22:27.178" v="82" actId="478"/>
          <ac:picMkLst>
            <pc:docMk/>
            <pc:sldMk cId="501205896" sldId="260"/>
            <ac:picMk id="7" creationId="{95434C3C-5A02-FAD9-86EB-C7E78CA1D262}"/>
          </ac:picMkLst>
        </pc:picChg>
      </pc:sldChg>
      <pc:sldChg chg="addSp delSp modSp del mod">
        <pc:chgData name="Topolski, Jennifer M CIV USN CNIC WASHINGTON DC (USA)" userId="07b01fcd-b848-4272-ad1b-74b81d409e62" providerId="ADAL" clId="{C025607F-8E02-4278-95F4-40AE1FC3B837}" dt="2024-08-05T20:18:36.864" v="1537" actId="2696"/>
        <pc:sldMkLst>
          <pc:docMk/>
          <pc:sldMk cId="3101287470" sldId="261"/>
        </pc:sldMkLst>
        <pc:spChg chg="add mod">
          <ac:chgData name="Topolski, Jennifer M CIV USN CNIC WASHINGTON DC (USA)" userId="07b01fcd-b848-4272-ad1b-74b81d409e62" providerId="ADAL" clId="{C025607F-8E02-4278-95F4-40AE1FC3B837}" dt="2024-08-05T18:10:07.286" v="2"/>
          <ac:spMkLst>
            <pc:docMk/>
            <pc:sldMk cId="3101287470" sldId="261"/>
            <ac:spMk id="2" creationId="{48D7015E-4E11-A909-AE95-B4ADB5913645}"/>
          </ac:spMkLst>
        </pc:spChg>
        <pc:spChg chg="mod">
          <ac:chgData name="Topolski, Jennifer M CIV USN CNIC WASHINGTON DC (USA)" userId="07b01fcd-b848-4272-ad1b-74b81d409e62" providerId="ADAL" clId="{C025607F-8E02-4278-95F4-40AE1FC3B837}" dt="2024-08-05T20:11:42.585" v="1473" actId="6549"/>
          <ac:spMkLst>
            <pc:docMk/>
            <pc:sldMk cId="3101287470" sldId="261"/>
            <ac:spMk id="11" creationId="{B3429A8B-3CE9-8B89-4A0C-8D69CB93A677}"/>
          </ac:spMkLst>
        </pc:spChg>
        <pc:picChg chg="add mod">
          <ac:chgData name="Topolski, Jennifer M CIV USN CNIC WASHINGTON DC (USA)" userId="07b01fcd-b848-4272-ad1b-74b81d409e62" providerId="ADAL" clId="{C025607F-8E02-4278-95F4-40AE1FC3B837}" dt="2024-08-05T20:11:20.561" v="1471" actId="1076"/>
          <ac:picMkLst>
            <pc:docMk/>
            <pc:sldMk cId="3101287470" sldId="261"/>
            <ac:picMk id="8" creationId="{879E3C6B-3AD5-A685-913D-57A12A8488E1}"/>
          </ac:picMkLst>
        </pc:picChg>
        <pc:picChg chg="del">
          <ac:chgData name="Topolski, Jennifer M CIV USN CNIC WASHINGTON DC (USA)" userId="07b01fcd-b848-4272-ad1b-74b81d409e62" providerId="ADAL" clId="{C025607F-8E02-4278-95F4-40AE1FC3B837}" dt="2024-08-05T18:56:34.359" v="81" actId="478"/>
          <ac:picMkLst>
            <pc:docMk/>
            <pc:sldMk cId="3101287470" sldId="261"/>
            <ac:picMk id="10" creationId="{5F5B2EBD-1432-1460-D892-B646B837EFA6}"/>
          </ac:picMkLst>
        </pc:picChg>
      </pc:sldChg>
      <pc:sldChg chg="addSp delSp modSp mod">
        <pc:chgData name="Topolski, Jennifer M CIV USN CNIC WASHINGTON DC (USA)" userId="07b01fcd-b848-4272-ad1b-74b81d409e62" providerId="ADAL" clId="{C025607F-8E02-4278-95F4-40AE1FC3B837}" dt="2024-08-05T20:45:24.462" v="1622" actId="20577"/>
        <pc:sldMkLst>
          <pc:docMk/>
          <pc:sldMk cId="2547532174" sldId="262"/>
        </pc:sldMkLst>
        <pc:spChg chg="add mod">
          <ac:chgData name="Topolski, Jennifer M CIV USN CNIC WASHINGTON DC (USA)" userId="07b01fcd-b848-4272-ad1b-74b81d409e62" providerId="ADAL" clId="{C025607F-8E02-4278-95F4-40AE1FC3B837}" dt="2024-08-05T18:12:27.846" v="55" actId="1076"/>
          <ac:spMkLst>
            <pc:docMk/>
            <pc:sldMk cId="2547532174" sldId="262"/>
            <ac:spMk id="2" creationId="{2D53A1A0-782E-F5C2-A205-E2EB96AB62D4}"/>
          </ac:spMkLst>
        </pc:spChg>
        <pc:spChg chg="del">
          <ac:chgData name="Topolski, Jennifer M CIV USN CNIC WASHINGTON DC (USA)" userId="07b01fcd-b848-4272-ad1b-74b81d409e62" providerId="ADAL" clId="{C025607F-8E02-4278-95F4-40AE1FC3B837}" dt="2024-08-05T18:12:25.431" v="54" actId="478"/>
          <ac:spMkLst>
            <pc:docMk/>
            <pc:sldMk cId="2547532174" sldId="262"/>
            <ac:spMk id="4" creationId="{0B706698-743E-ADAD-C441-FCD760769044}"/>
          </ac:spMkLst>
        </pc:spChg>
        <pc:spChg chg="mod">
          <ac:chgData name="Topolski, Jennifer M CIV USN CNIC WASHINGTON DC (USA)" userId="07b01fcd-b848-4272-ad1b-74b81d409e62" providerId="ADAL" clId="{C025607F-8E02-4278-95F4-40AE1FC3B837}" dt="2024-08-05T20:45:24.462" v="1622" actId="20577"/>
          <ac:spMkLst>
            <pc:docMk/>
            <pc:sldMk cId="2547532174" sldId="262"/>
            <ac:spMk id="5" creationId="{4C172F08-07A0-4488-6C60-17EF6BCAFAB9}"/>
          </ac:spMkLst>
        </pc:spChg>
      </pc:sldChg>
      <pc:sldChg chg="addSp delSp modSp mod">
        <pc:chgData name="Topolski, Jennifer M CIV USN CNIC WASHINGTON DC (USA)" userId="07b01fcd-b848-4272-ad1b-74b81d409e62" providerId="ADAL" clId="{C025607F-8E02-4278-95F4-40AE1FC3B837}" dt="2024-08-05T20:47:20.032" v="1627"/>
        <pc:sldMkLst>
          <pc:docMk/>
          <pc:sldMk cId="2963466834" sldId="264"/>
        </pc:sldMkLst>
        <pc:spChg chg="mod">
          <ac:chgData name="Topolski, Jennifer M CIV USN CNIC WASHINGTON DC (USA)" userId="07b01fcd-b848-4272-ad1b-74b81d409e62" providerId="ADAL" clId="{C025607F-8E02-4278-95F4-40AE1FC3B837}" dt="2024-08-05T20:16:46.677" v="1520" actId="6549"/>
          <ac:spMkLst>
            <pc:docMk/>
            <pc:sldMk cId="2963466834" sldId="264"/>
            <ac:spMk id="2" creationId="{C3BCB9ED-DC1B-644A-B10B-AFF793A0800D}"/>
          </ac:spMkLst>
        </pc:spChg>
        <pc:spChg chg="add mod">
          <ac:chgData name="Topolski, Jennifer M CIV USN CNIC WASHINGTON DC (USA)" userId="07b01fcd-b848-4272-ad1b-74b81d409e62" providerId="ADAL" clId="{C025607F-8E02-4278-95F4-40AE1FC3B837}" dt="2024-08-05T20:47:20.032" v="1627"/>
          <ac:spMkLst>
            <pc:docMk/>
            <pc:sldMk cId="2963466834" sldId="264"/>
            <ac:spMk id="4" creationId="{2D0BAE12-F453-4F26-9A8C-A2286D9BDD77}"/>
          </ac:spMkLst>
        </pc:spChg>
        <pc:spChg chg="del">
          <ac:chgData name="Topolski, Jennifer M CIV USN CNIC WASHINGTON DC (USA)" userId="07b01fcd-b848-4272-ad1b-74b81d409e62" providerId="ADAL" clId="{C025607F-8E02-4278-95F4-40AE1FC3B837}" dt="2024-08-05T20:47:18.638" v="1626" actId="478"/>
          <ac:spMkLst>
            <pc:docMk/>
            <pc:sldMk cId="2963466834" sldId="264"/>
            <ac:spMk id="6" creationId="{7C02C20F-86D7-A00C-969A-12F3A8D59905}"/>
          </ac:spMkLst>
        </pc:spChg>
      </pc:sldChg>
      <pc:sldChg chg="addSp delSp modSp mod">
        <pc:chgData name="Topolski, Jennifer M CIV USN CNIC WASHINGTON DC (USA)" userId="07b01fcd-b848-4272-ad1b-74b81d409e62" providerId="ADAL" clId="{C025607F-8E02-4278-95F4-40AE1FC3B837}" dt="2024-08-05T20:47:15.830" v="1625"/>
        <pc:sldMkLst>
          <pc:docMk/>
          <pc:sldMk cId="3401498242" sldId="266"/>
        </pc:sldMkLst>
        <pc:spChg chg="mod">
          <ac:chgData name="Topolski, Jennifer M CIV USN CNIC WASHINGTON DC (USA)" userId="07b01fcd-b848-4272-ad1b-74b81d409e62" providerId="ADAL" clId="{C025607F-8E02-4278-95F4-40AE1FC3B837}" dt="2024-08-05T20:46:13.824" v="1623" actId="20577"/>
          <ac:spMkLst>
            <pc:docMk/>
            <pc:sldMk cId="3401498242" sldId="266"/>
            <ac:spMk id="2" creationId="{C3BCB9ED-DC1B-644A-B10B-AFF793A0800D}"/>
          </ac:spMkLst>
        </pc:spChg>
        <pc:spChg chg="del">
          <ac:chgData name="Topolski, Jennifer M CIV USN CNIC WASHINGTON DC (USA)" userId="07b01fcd-b848-4272-ad1b-74b81d409e62" providerId="ADAL" clId="{C025607F-8E02-4278-95F4-40AE1FC3B837}" dt="2024-08-05T20:47:14.511" v="1624" actId="478"/>
          <ac:spMkLst>
            <pc:docMk/>
            <pc:sldMk cId="3401498242" sldId="266"/>
            <ac:spMk id="4" creationId="{DA5415E9-2F3E-7D6D-2964-B06F5940F414}"/>
          </ac:spMkLst>
        </pc:spChg>
        <pc:spChg chg="add mod">
          <ac:chgData name="Topolski, Jennifer M CIV USN CNIC WASHINGTON DC (USA)" userId="07b01fcd-b848-4272-ad1b-74b81d409e62" providerId="ADAL" clId="{C025607F-8E02-4278-95F4-40AE1FC3B837}" dt="2024-08-05T20:47:15.830" v="1625"/>
          <ac:spMkLst>
            <pc:docMk/>
            <pc:sldMk cId="3401498242" sldId="266"/>
            <ac:spMk id="5" creationId="{9839138E-B21C-962A-334B-5E8F380805C1}"/>
          </ac:spMkLst>
        </pc:spChg>
      </pc:sldChg>
      <pc:sldChg chg="addSp delSp modSp mod">
        <pc:chgData name="Topolski, Jennifer M CIV USN CNIC WASHINGTON DC (USA)" userId="07b01fcd-b848-4272-ad1b-74b81d409e62" providerId="ADAL" clId="{C025607F-8E02-4278-95F4-40AE1FC3B837}" dt="2024-08-05T20:18:23.283" v="1536" actId="1076"/>
        <pc:sldMkLst>
          <pc:docMk/>
          <pc:sldMk cId="1346413445" sldId="269"/>
        </pc:sldMkLst>
        <pc:spChg chg="mod">
          <ac:chgData name="Topolski, Jennifer M CIV USN CNIC WASHINGTON DC (USA)" userId="07b01fcd-b848-4272-ad1b-74b81d409e62" providerId="ADAL" clId="{C025607F-8E02-4278-95F4-40AE1FC3B837}" dt="2024-08-05T20:18:23.283" v="1536" actId="1076"/>
          <ac:spMkLst>
            <pc:docMk/>
            <pc:sldMk cId="1346413445" sldId="269"/>
            <ac:spMk id="2" creationId="{78DF70F9-1FE2-FD50-7AB5-CF683433B24E}"/>
          </ac:spMkLst>
        </pc:spChg>
        <pc:spChg chg="add mod">
          <ac:chgData name="Topolski, Jennifer M CIV USN CNIC WASHINGTON DC (USA)" userId="07b01fcd-b848-4272-ad1b-74b81d409e62" providerId="ADAL" clId="{C025607F-8E02-4278-95F4-40AE1FC3B837}" dt="2024-08-05T18:10:17.506" v="5" actId="1076"/>
          <ac:spMkLst>
            <pc:docMk/>
            <pc:sldMk cId="1346413445" sldId="269"/>
            <ac:spMk id="4" creationId="{9B6E656B-A5E0-6517-2FE3-5982143D7CD0}"/>
          </ac:spMkLst>
        </pc:spChg>
        <pc:spChg chg="del">
          <ac:chgData name="Topolski, Jennifer M CIV USN CNIC WASHINGTON DC (USA)" userId="07b01fcd-b848-4272-ad1b-74b81d409e62" providerId="ADAL" clId="{C025607F-8E02-4278-95F4-40AE1FC3B837}" dt="2024-08-05T18:10:13.451" v="3" actId="478"/>
          <ac:spMkLst>
            <pc:docMk/>
            <pc:sldMk cId="1346413445" sldId="269"/>
            <ac:spMk id="6" creationId="{5950BA25-2ABD-D98A-EB4A-D1842987C51F}"/>
          </ac:spMkLst>
        </pc:spChg>
        <pc:picChg chg="add mod ord">
          <ac:chgData name="Topolski, Jennifer M CIV USN CNIC WASHINGTON DC (USA)" userId="07b01fcd-b848-4272-ad1b-74b81d409e62" providerId="ADAL" clId="{C025607F-8E02-4278-95F4-40AE1FC3B837}" dt="2024-08-05T20:18:05.839" v="1529" actId="1076"/>
          <ac:picMkLst>
            <pc:docMk/>
            <pc:sldMk cId="1346413445" sldId="269"/>
            <ac:picMk id="8" creationId="{7DFC9004-66DD-25E1-B32F-4E3966FA8DCA}"/>
          </ac:picMkLst>
        </pc:picChg>
        <pc:picChg chg="del">
          <ac:chgData name="Topolski, Jennifer M CIV USN CNIC WASHINGTON DC (USA)" userId="07b01fcd-b848-4272-ad1b-74b81d409e62" providerId="ADAL" clId="{C025607F-8E02-4278-95F4-40AE1FC3B837}" dt="2024-08-05T19:25:40.040" v="115" actId="478"/>
          <ac:picMkLst>
            <pc:docMk/>
            <pc:sldMk cId="1346413445" sldId="269"/>
            <ac:picMk id="9" creationId="{80044004-43E7-2C1D-0A2A-F307F68C562D}"/>
          </ac:picMkLst>
        </pc:picChg>
        <pc:picChg chg="add mod ord">
          <ac:chgData name="Topolski, Jennifer M CIV USN CNIC WASHINGTON DC (USA)" userId="07b01fcd-b848-4272-ad1b-74b81d409e62" providerId="ADAL" clId="{C025607F-8E02-4278-95F4-40AE1FC3B837}" dt="2024-08-05T20:17:54.739" v="1528" actId="1076"/>
          <ac:picMkLst>
            <pc:docMk/>
            <pc:sldMk cId="1346413445" sldId="269"/>
            <ac:picMk id="10" creationId="{44822D0E-8B7A-FEDE-55B0-F502D164D831}"/>
          </ac:picMkLst>
        </pc:picChg>
      </pc:sldChg>
      <pc:sldChg chg="addSp delSp modSp mod">
        <pc:chgData name="Topolski, Jennifer M CIV USN CNIC WASHINGTON DC (USA)" userId="07b01fcd-b848-4272-ad1b-74b81d409e62" providerId="ADAL" clId="{C025607F-8E02-4278-95F4-40AE1FC3B837}" dt="2024-08-05T19:25:32.488" v="114" actId="1076"/>
        <pc:sldMkLst>
          <pc:docMk/>
          <pc:sldMk cId="792406177" sldId="270"/>
        </pc:sldMkLst>
        <pc:spChg chg="mod">
          <ac:chgData name="Topolski, Jennifer M CIV USN CNIC WASHINGTON DC (USA)" userId="07b01fcd-b848-4272-ad1b-74b81d409e62" providerId="ADAL" clId="{C025607F-8E02-4278-95F4-40AE1FC3B837}" dt="2024-08-05T18:40:52.788" v="78" actId="20577"/>
          <ac:spMkLst>
            <pc:docMk/>
            <pc:sldMk cId="792406177" sldId="270"/>
            <ac:spMk id="2" creationId="{78DF70F9-1FE2-FD50-7AB5-CF683433B24E}"/>
          </ac:spMkLst>
        </pc:spChg>
        <pc:spChg chg="del">
          <ac:chgData name="Topolski, Jennifer M CIV USN CNIC WASHINGTON DC (USA)" userId="07b01fcd-b848-4272-ad1b-74b81d409e62" providerId="ADAL" clId="{C025607F-8E02-4278-95F4-40AE1FC3B837}" dt="2024-08-05T18:10:21.697" v="6" actId="478"/>
          <ac:spMkLst>
            <pc:docMk/>
            <pc:sldMk cId="792406177" sldId="270"/>
            <ac:spMk id="4" creationId="{8630FE8A-2D6C-3959-DBF6-038945E0E72D}"/>
          </ac:spMkLst>
        </pc:spChg>
        <pc:spChg chg="add mod">
          <ac:chgData name="Topolski, Jennifer M CIV USN CNIC WASHINGTON DC (USA)" userId="07b01fcd-b848-4272-ad1b-74b81d409e62" providerId="ADAL" clId="{C025607F-8E02-4278-95F4-40AE1FC3B837}" dt="2024-08-05T18:10:22.937" v="7"/>
          <ac:spMkLst>
            <pc:docMk/>
            <pc:sldMk cId="792406177" sldId="270"/>
            <ac:spMk id="6" creationId="{1562B703-6E90-4D11-3C91-00F2D1F7BAE6}"/>
          </ac:spMkLst>
        </pc:spChg>
        <pc:spChg chg="mod">
          <ac:chgData name="Topolski, Jennifer M CIV USN CNIC WASHINGTON DC (USA)" userId="07b01fcd-b848-4272-ad1b-74b81d409e62" providerId="ADAL" clId="{C025607F-8E02-4278-95F4-40AE1FC3B837}" dt="2024-08-05T19:24:39.591" v="102" actId="1076"/>
          <ac:spMkLst>
            <pc:docMk/>
            <pc:sldMk cId="792406177" sldId="270"/>
            <ac:spMk id="12" creationId="{D99EF7B1-5944-8DDD-EAC2-275502FC35C9}"/>
          </ac:spMkLst>
        </pc:spChg>
        <pc:spChg chg="mod">
          <ac:chgData name="Topolski, Jennifer M CIV USN CNIC WASHINGTON DC (USA)" userId="07b01fcd-b848-4272-ad1b-74b81d409e62" providerId="ADAL" clId="{C025607F-8E02-4278-95F4-40AE1FC3B837}" dt="2024-08-05T19:24:42.926" v="103" actId="1076"/>
          <ac:spMkLst>
            <pc:docMk/>
            <pc:sldMk cId="792406177" sldId="270"/>
            <ac:spMk id="13" creationId="{10888430-31BD-CE05-0006-8F1219BEE985}"/>
          </ac:spMkLst>
        </pc:spChg>
        <pc:spChg chg="mod ord">
          <ac:chgData name="Topolski, Jennifer M CIV USN CNIC WASHINGTON DC (USA)" userId="07b01fcd-b848-4272-ad1b-74b81d409e62" providerId="ADAL" clId="{C025607F-8E02-4278-95F4-40AE1FC3B837}" dt="2024-08-05T19:25:25.698" v="113" actId="1076"/>
          <ac:spMkLst>
            <pc:docMk/>
            <pc:sldMk cId="792406177" sldId="270"/>
            <ac:spMk id="14" creationId="{C628B81F-0C55-1A30-94CD-4601D290FD4A}"/>
          </ac:spMkLst>
        </pc:spChg>
        <pc:spChg chg="ord">
          <ac:chgData name="Topolski, Jennifer M CIV USN CNIC WASHINGTON DC (USA)" userId="07b01fcd-b848-4272-ad1b-74b81d409e62" providerId="ADAL" clId="{C025607F-8E02-4278-95F4-40AE1FC3B837}" dt="2024-08-05T19:25:09.859" v="109" actId="166"/>
          <ac:spMkLst>
            <pc:docMk/>
            <pc:sldMk cId="792406177" sldId="270"/>
            <ac:spMk id="19" creationId="{1D6A4098-B36B-E51A-1F85-86DFE5030C42}"/>
          </ac:spMkLst>
        </pc:spChg>
        <pc:picChg chg="add del">
          <ac:chgData name="Topolski, Jennifer M CIV USN CNIC WASHINGTON DC (USA)" userId="07b01fcd-b848-4272-ad1b-74b81d409e62" providerId="ADAL" clId="{C025607F-8E02-4278-95F4-40AE1FC3B837}" dt="2024-08-05T18:52:54.891" v="80" actId="478"/>
          <ac:picMkLst>
            <pc:docMk/>
            <pc:sldMk cId="792406177" sldId="270"/>
            <ac:picMk id="8" creationId="{52FAB141-1943-599F-CABE-6F601B4A23D6}"/>
          </ac:picMkLst>
        </pc:picChg>
        <pc:picChg chg="add mod ord">
          <ac:chgData name="Topolski, Jennifer M CIV USN CNIC WASHINGTON DC (USA)" userId="07b01fcd-b848-4272-ad1b-74b81d409e62" providerId="ADAL" clId="{C025607F-8E02-4278-95F4-40AE1FC3B837}" dt="2024-08-05T19:24:37.275" v="101" actId="14100"/>
          <ac:picMkLst>
            <pc:docMk/>
            <pc:sldMk cId="792406177" sldId="270"/>
            <ac:picMk id="9" creationId="{667EE271-FBAE-4999-7A0E-FD06C36D2703}"/>
          </ac:picMkLst>
        </pc:picChg>
        <pc:picChg chg="add mod">
          <ac:chgData name="Topolski, Jennifer M CIV USN CNIC WASHINGTON DC (USA)" userId="07b01fcd-b848-4272-ad1b-74b81d409e62" providerId="ADAL" clId="{C025607F-8E02-4278-95F4-40AE1FC3B837}" dt="2024-08-05T19:25:32.488" v="114" actId="1076"/>
          <ac:picMkLst>
            <pc:docMk/>
            <pc:sldMk cId="792406177" sldId="270"/>
            <ac:picMk id="10" creationId="{F46E43C2-43F6-1FF4-377E-DE558B7FD4ED}"/>
          </ac:picMkLst>
        </pc:picChg>
        <pc:picChg chg="del">
          <ac:chgData name="Topolski, Jennifer M CIV USN CNIC WASHINGTON DC (USA)" userId="07b01fcd-b848-4272-ad1b-74b81d409e62" providerId="ADAL" clId="{C025607F-8E02-4278-95F4-40AE1FC3B837}" dt="2024-08-05T19:24:07.220" v="94" actId="478"/>
          <ac:picMkLst>
            <pc:docMk/>
            <pc:sldMk cId="792406177" sldId="270"/>
            <ac:picMk id="16" creationId="{5113212D-DC70-DE43-9E91-2F9986ADE504}"/>
          </ac:picMkLst>
        </pc:picChg>
        <pc:picChg chg="del">
          <ac:chgData name="Topolski, Jennifer M CIV USN CNIC WASHINGTON DC (USA)" userId="07b01fcd-b848-4272-ad1b-74b81d409e62" providerId="ADAL" clId="{C025607F-8E02-4278-95F4-40AE1FC3B837}" dt="2024-08-05T19:24:49.013" v="104" actId="478"/>
          <ac:picMkLst>
            <pc:docMk/>
            <pc:sldMk cId="792406177" sldId="270"/>
            <ac:picMk id="18" creationId="{4E1738DA-AA5E-DF19-2AC3-6B2CD552C24E}"/>
          </ac:picMkLst>
        </pc:picChg>
      </pc:sldChg>
      <pc:sldChg chg="addSp delSp modSp del mod">
        <pc:chgData name="Topolski, Jennifer M CIV USN CNIC WASHINGTON DC (USA)" userId="07b01fcd-b848-4272-ad1b-74b81d409e62" providerId="ADAL" clId="{C025607F-8E02-4278-95F4-40AE1FC3B837}" dt="2024-08-05T19:27:10.834" v="134" actId="47"/>
        <pc:sldMkLst>
          <pc:docMk/>
          <pc:sldMk cId="4202059392" sldId="272"/>
        </pc:sldMkLst>
        <pc:spChg chg="del">
          <ac:chgData name="Topolski, Jennifer M CIV USN CNIC WASHINGTON DC (USA)" userId="07b01fcd-b848-4272-ad1b-74b81d409e62" providerId="ADAL" clId="{C025607F-8E02-4278-95F4-40AE1FC3B837}" dt="2024-08-05T18:10:42.720" v="12" actId="478"/>
          <ac:spMkLst>
            <pc:docMk/>
            <pc:sldMk cId="4202059392" sldId="272"/>
            <ac:spMk id="2" creationId="{03F7BA4C-7B82-A704-B56E-DCC33D42755B}"/>
          </ac:spMkLst>
        </pc:spChg>
        <pc:spChg chg="add mod">
          <ac:chgData name="Topolski, Jennifer M CIV USN CNIC WASHINGTON DC (USA)" userId="07b01fcd-b848-4272-ad1b-74b81d409e62" providerId="ADAL" clId="{C025607F-8E02-4278-95F4-40AE1FC3B837}" dt="2024-08-05T18:10:47.760" v="25" actId="1036"/>
          <ac:spMkLst>
            <pc:docMk/>
            <pc:sldMk cId="4202059392" sldId="272"/>
            <ac:spMk id="4" creationId="{7776E67D-FAB3-70D7-F6C9-9A24720CE83A}"/>
          </ac:spMkLst>
        </pc:spChg>
        <pc:spChg chg="del">
          <ac:chgData name="Topolski, Jennifer M CIV USN CNIC WASHINGTON DC (USA)" userId="07b01fcd-b848-4272-ad1b-74b81d409e62" providerId="ADAL" clId="{C025607F-8E02-4278-95F4-40AE1FC3B837}" dt="2024-08-05T19:23:15.018" v="92" actId="478"/>
          <ac:spMkLst>
            <pc:docMk/>
            <pc:sldMk cId="4202059392" sldId="272"/>
            <ac:spMk id="14" creationId="{6DF08C2A-D6AC-FF87-89DD-BF81C745C45C}"/>
          </ac:spMkLst>
        </pc:spChg>
        <pc:picChg chg="add mod ord">
          <ac:chgData name="Topolski, Jennifer M CIV USN CNIC WASHINGTON DC (USA)" userId="07b01fcd-b848-4272-ad1b-74b81d409e62" providerId="ADAL" clId="{C025607F-8E02-4278-95F4-40AE1FC3B837}" dt="2024-08-05T19:23:19.855" v="93" actId="1076"/>
          <ac:picMkLst>
            <pc:docMk/>
            <pc:sldMk cId="4202059392" sldId="272"/>
            <ac:picMk id="5" creationId="{B28E0D1C-4813-B020-A326-5D2BAF223582}"/>
          </ac:picMkLst>
        </pc:picChg>
        <pc:picChg chg="del">
          <ac:chgData name="Topolski, Jennifer M CIV USN CNIC WASHINGTON DC (USA)" userId="07b01fcd-b848-4272-ad1b-74b81d409e62" providerId="ADAL" clId="{C025607F-8E02-4278-95F4-40AE1FC3B837}" dt="2024-08-05T19:22:57.420" v="87" actId="478"/>
          <ac:picMkLst>
            <pc:docMk/>
            <pc:sldMk cId="4202059392" sldId="272"/>
            <ac:picMk id="11" creationId="{27DA066F-9BD2-4B95-1BBF-F65029A674C2}"/>
          </ac:picMkLst>
        </pc:picChg>
      </pc:sldChg>
      <pc:sldChg chg="addSp delSp modSp mod">
        <pc:chgData name="Topolski, Jennifer M CIV USN CNIC WASHINGTON DC (USA)" userId="07b01fcd-b848-4272-ad1b-74b81d409e62" providerId="ADAL" clId="{C025607F-8E02-4278-95F4-40AE1FC3B837}" dt="2024-08-05T18:16:18.566" v="75" actId="1076"/>
        <pc:sldMkLst>
          <pc:docMk/>
          <pc:sldMk cId="2972111949" sldId="276"/>
        </pc:sldMkLst>
        <pc:spChg chg="mod">
          <ac:chgData name="Topolski, Jennifer M CIV USN CNIC WASHINGTON DC (USA)" userId="07b01fcd-b848-4272-ad1b-74b81d409e62" providerId="ADAL" clId="{C025607F-8E02-4278-95F4-40AE1FC3B837}" dt="2024-08-05T18:14:01.668" v="71" actId="5793"/>
          <ac:spMkLst>
            <pc:docMk/>
            <pc:sldMk cId="2972111949" sldId="276"/>
            <ac:spMk id="2" creationId="{78DF70F9-1FE2-FD50-7AB5-CF683433B24E}"/>
          </ac:spMkLst>
        </pc:spChg>
        <pc:spChg chg="add mod">
          <ac:chgData name="Topolski, Jennifer M CIV USN CNIC WASHINGTON DC (USA)" userId="07b01fcd-b848-4272-ad1b-74b81d409e62" providerId="ADAL" clId="{C025607F-8E02-4278-95F4-40AE1FC3B837}" dt="2024-08-05T18:11:09.833" v="50"/>
          <ac:spMkLst>
            <pc:docMk/>
            <pc:sldMk cId="2972111949" sldId="276"/>
            <ac:spMk id="4" creationId="{687A8F14-F10C-7B06-6163-AE61F29D513A}"/>
          </ac:spMkLst>
        </pc:spChg>
        <pc:spChg chg="add mod">
          <ac:chgData name="Topolski, Jennifer M CIV USN CNIC WASHINGTON DC (USA)" userId="07b01fcd-b848-4272-ad1b-74b81d409e62" providerId="ADAL" clId="{C025607F-8E02-4278-95F4-40AE1FC3B837}" dt="2024-08-05T18:11:16.325" v="52"/>
          <ac:spMkLst>
            <pc:docMk/>
            <pc:sldMk cId="2972111949" sldId="276"/>
            <ac:spMk id="7" creationId="{6A46E179-CF0A-2E99-60ED-E483AC3095C8}"/>
          </ac:spMkLst>
        </pc:spChg>
        <pc:spChg chg="del mod">
          <ac:chgData name="Topolski, Jennifer M CIV USN CNIC WASHINGTON DC (USA)" userId="07b01fcd-b848-4272-ad1b-74b81d409e62" providerId="ADAL" clId="{C025607F-8E02-4278-95F4-40AE1FC3B837}" dt="2024-08-05T18:11:15.108" v="51" actId="478"/>
          <ac:spMkLst>
            <pc:docMk/>
            <pc:sldMk cId="2972111949" sldId="276"/>
            <ac:spMk id="8" creationId="{8D747362-C460-5271-8319-906EC6C376A1}"/>
          </ac:spMkLst>
        </pc:spChg>
        <pc:picChg chg="del">
          <ac:chgData name="Topolski, Jennifer M CIV USN CNIC WASHINGTON DC (USA)" userId="07b01fcd-b848-4272-ad1b-74b81d409e62" providerId="ADAL" clId="{C025607F-8E02-4278-95F4-40AE1FC3B837}" dt="2024-08-05T18:14:03.440" v="72" actId="478"/>
          <ac:picMkLst>
            <pc:docMk/>
            <pc:sldMk cId="2972111949" sldId="276"/>
            <ac:picMk id="10" creationId="{9F0CBE2A-6B8A-47B3-7ADA-27E498A0D69D}"/>
          </ac:picMkLst>
        </pc:picChg>
        <pc:picChg chg="add mod">
          <ac:chgData name="Topolski, Jennifer M CIV USN CNIC WASHINGTON DC (USA)" userId="07b01fcd-b848-4272-ad1b-74b81d409e62" providerId="ADAL" clId="{C025607F-8E02-4278-95F4-40AE1FC3B837}" dt="2024-08-05T18:16:18.566" v="75" actId="1076"/>
          <ac:picMkLst>
            <pc:docMk/>
            <pc:sldMk cId="2972111949" sldId="276"/>
            <ac:picMk id="11" creationId="{87D9C566-FA87-1008-B52E-540DFDBE55DA}"/>
          </ac:picMkLst>
        </pc:picChg>
      </pc:sldChg>
      <pc:sldChg chg="addSp delSp modSp mod">
        <pc:chgData name="Topolski, Jennifer M CIV USN CNIC WASHINGTON DC (USA)" userId="07b01fcd-b848-4272-ad1b-74b81d409e62" providerId="ADAL" clId="{C025607F-8E02-4278-95F4-40AE1FC3B837}" dt="2024-08-05T18:12:36.083" v="66" actId="1036"/>
        <pc:sldMkLst>
          <pc:docMk/>
          <pc:sldMk cId="1644941392" sldId="277"/>
        </pc:sldMkLst>
        <pc:spChg chg="del">
          <ac:chgData name="Topolski, Jennifer M CIV USN CNIC WASHINGTON DC (USA)" userId="07b01fcd-b848-4272-ad1b-74b81d409e62" providerId="ADAL" clId="{C025607F-8E02-4278-95F4-40AE1FC3B837}" dt="2024-08-05T18:12:31.791" v="56" actId="478"/>
          <ac:spMkLst>
            <pc:docMk/>
            <pc:sldMk cId="1644941392" sldId="277"/>
            <ac:spMk id="4" creationId="{33A9B761-FA89-B6F3-62B8-9DEACB25A691}"/>
          </ac:spMkLst>
        </pc:spChg>
        <pc:spChg chg="add mod">
          <ac:chgData name="Topolski, Jennifer M CIV USN CNIC WASHINGTON DC (USA)" userId="07b01fcd-b848-4272-ad1b-74b81d409e62" providerId="ADAL" clId="{C025607F-8E02-4278-95F4-40AE1FC3B837}" dt="2024-08-05T18:12:36.083" v="66" actId="1036"/>
          <ac:spMkLst>
            <pc:docMk/>
            <pc:sldMk cId="1644941392" sldId="277"/>
            <ac:spMk id="6" creationId="{1ACD845F-F6F9-7D07-84D9-241F2692DD0C}"/>
          </ac:spMkLst>
        </pc:spChg>
      </pc:sldChg>
      <pc:sldChg chg="addSp delSp modSp del mod">
        <pc:chgData name="Topolski, Jennifer M CIV USN CNIC WASHINGTON DC (USA)" userId="07b01fcd-b848-4272-ad1b-74b81d409e62" providerId="ADAL" clId="{C025607F-8E02-4278-95F4-40AE1FC3B837}" dt="2024-08-05T19:46:05.243" v="343" actId="47"/>
        <pc:sldMkLst>
          <pc:docMk/>
          <pc:sldMk cId="2638760495" sldId="278"/>
        </pc:sldMkLst>
        <pc:spChg chg="del mod">
          <ac:chgData name="Topolski, Jennifer M CIV USN CNIC WASHINGTON DC (USA)" userId="07b01fcd-b848-4272-ad1b-74b81d409e62" providerId="ADAL" clId="{C025607F-8E02-4278-95F4-40AE1FC3B837}" dt="2024-08-05T18:11:01.048" v="37" actId="478"/>
          <ac:spMkLst>
            <pc:docMk/>
            <pc:sldMk cId="2638760495" sldId="278"/>
            <ac:spMk id="2" creationId="{03F7BA4C-7B82-A704-B56E-DCC33D42755B}"/>
          </ac:spMkLst>
        </pc:spChg>
        <pc:spChg chg="add mod">
          <ac:chgData name="Topolski, Jennifer M CIV USN CNIC WASHINGTON DC (USA)" userId="07b01fcd-b848-4272-ad1b-74b81d409e62" providerId="ADAL" clId="{C025607F-8E02-4278-95F4-40AE1FC3B837}" dt="2024-08-05T18:11:05.023" v="48" actId="1036"/>
          <ac:spMkLst>
            <pc:docMk/>
            <pc:sldMk cId="2638760495" sldId="278"/>
            <ac:spMk id="4" creationId="{539F10FF-0DD9-27D3-9ADF-A81FDFF70502}"/>
          </ac:spMkLst>
        </pc:spChg>
        <pc:spChg chg="mod">
          <ac:chgData name="Topolski, Jennifer M CIV USN CNIC WASHINGTON DC (USA)" userId="07b01fcd-b848-4272-ad1b-74b81d409e62" providerId="ADAL" clId="{C025607F-8E02-4278-95F4-40AE1FC3B837}" dt="2024-08-05T19:42:16.889" v="309" actId="20577"/>
          <ac:spMkLst>
            <pc:docMk/>
            <pc:sldMk cId="2638760495" sldId="278"/>
            <ac:spMk id="8" creationId="{A80F4AA7-9CB0-3F7A-0435-38FD2DF262AC}"/>
          </ac:spMkLst>
        </pc:spChg>
      </pc:sldChg>
      <pc:sldChg chg="addSp delSp modSp add mod">
        <pc:chgData name="Topolski, Jennifer M CIV USN CNIC WASHINGTON DC (USA)" userId="07b01fcd-b848-4272-ad1b-74b81d409e62" providerId="ADAL" clId="{C025607F-8E02-4278-95F4-40AE1FC3B837}" dt="2024-08-05T19:56:15.062" v="544" actId="14100"/>
        <pc:sldMkLst>
          <pc:docMk/>
          <pc:sldMk cId="3569584722" sldId="279"/>
        </pc:sldMkLst>
        <pc:spChg chg="del">
          <ac:chgData name="Topolski, Jennifer M CIV USN CNIC WASHINGTON DC (USA)" userId="07b01fcd-b848-4272-ad1b-74b81d409e62" providerId="ADAL" clId="{C025607F-8E02-4278-95F4-40AE1FC3B837}" dt="2024-08-05T19:44:25.920" v="331" actId="478"/>
          <ac:spMkLst>
            <pc:docMk/>
            <pc:sldMk cId="3569584722" sldId="279"/>
            <ac:spMk id="6" creationId="{CE9C6BD6-1A01-04F0-FE34-CD988E3C62E8}"/>
          </ac:spMkLst>
        </pc:spChg>
        <pc:spChg chg="mod">
          <ac:chgData name="Topolski, Jennifer M CIV USN CNIC WASHINGTON DC (USA)" userId="07b01fcd-b848-4272-ad1b-74b81d409e62" providerId="ADAL" clId="{C025607F-8E02-4278-95F4-40AE1FC3B837}" dt="2024-08-05T19:54:17.525" v="515" actId="20577"/>
          <ac:spMkLst>
            <pc:docMk/>
            <pc:sldMk cId="3569584722" sldId="279"/>
            <ac:spMk id="8" creationId="{A80F4AA7-9CB0-3F7A-0435-38FD2DF262AC}"/>
          </ac:spMkLst>
        </pc:spChg>
        <pc:spChg chg="add mod">
          <ac:chgData name="Topolski, Jennifer M CIV USN CNIC WASHINGTON DC (USA)" userId="07b01fcd-b848-4272-ad1b-74b81d409e62" providerId="ADAL" clId="{C025607F-8E02-4278-95F4-40AE1FC3B837}" dt="2024-08-05T19:56:08.950" v="543" actId="1076"/>
          <ac:spMkLst>
            <pc:docMk/>
            <pc:sldMk cId="3569584722" sldId="279"/>
            <ac:spMk id="11" creationId="{10F14620-ED29-EB19-3254-4D1ABC29697C}"/>
          </ac:spMkLst>
        </pc:spChg>
        <pc:spChg chg="mod">
          <ac:chgData name="Topolski, Jennifer M CIV USN CNIC WASHINGTON DC (USA)" userId="07b01fcd-b848-4272-ad1b-74b81d409e62" providerId="ADAL" clId="{C025607F-8E02-4278-95F4-40AE1FC3B837}" dt="2024-08-05T19:55:48.018" v="523" actId="1076"/>
          <ac:spMkLst>
            <pc:docMk/>
            <pc:sldMk cId="3569584722" sldId="279"/>
            <ac:spMk id="12" creationId="{29D11C4F-224C-9B7E-BBE7-E707699F99AE}"/>
          </ac:spMkLst>
        </pc:spChg>
        <pc:spChg chg="del">
          <ac:chgData name="Topolski, Jennifer M CIV USN CNIC WASHINGTON DC (USA)" userId="07b01fcd-b848-4272-ad1b-74b81d409e62" providerId="ADAL" clId="{C025607F-8E02-4278-95F4-40AE1FC3B837}" dt="2024-08-05T19:44:24.832" v="330" actId="478"/>
          <ac:spMkLst>
            <pc:docMk/>
            <pc:sldMk cId="3569584722" sldId="279"/>
            <ac:spMk id="13" creationId="{8CD6AC7E-E127-5306-5864-C7EF064007E0}"/>
          </ac:spMkLst>
        </pc:spChg>
        <pc:spChg chg="mod ord">
          <ac:chgData name="Topolski, Jennifer M CIV USN CNIC WASHINGTON DC (USA)" userId="07b01fcd-b848-4272-ad1b-74b81d409e62" providerId="ADAL" clId="{C025607F-8E02-4278-95F4-40AE1FC3B837}" dt="2024-08-05T19:56:15.062" v="544" actId="14100"/>
          <ac:spMkLst>
            <pc:docMk/>
            <pc:sldMk cId="3569584722" sldId="279"/>
            <ac:spMk id="19" creationId="{E46AB0D5-EC7E-592B-5AF1-300458719F3C}"/>
          </ac:spMkLst>
        </pc:spChg>
        <pc:picChg chg="add del mod">
          <ac:chgData name="Topolski, Jennifer M CIV USN CNIC WASHINGTON DC (USA)" userId="07b01fcd-b848-4272-ad1b-74b81d409e62" providerId="ADAL" clId="{C025607F-8E02-4278-95F4-40AE1FC3B837}" dt="2024-08-05T19:55:18.241" v="516" actId="478"/>
          <ac:picMkLst>
            <pc:docMk/>
            <pc:sldMk cId="3569584722" sldId="279"/>
            <ac:picMk id="2" creationId="{E342771F-F00D-62DE-1038-270E7AD9B10E}"/>
          </ac:picMkLst>
        </pc:picChg>
        <pc:picChg chg="del">
          <ac:chgData name="Topolski, Jennifer M CIV USN CNIC WASHINGTON DC (USA)" userId="07b01fcd-b848-4272-ad1b-74b81d409e62" providerId="ADAL" clId="{C025607F-8E02-4278-95F4-40AE1FC3B837}" dt="2024-08-05T19:43:33.746" v="319" actId="478"/>
          <ac:picMkLst>
            <pc:docMk/>
            <pc:sldMk cId="3569584722" sldId="279"/>
            <ac:picMk id="9" creationId="{0FBC182E-E8A2-DEE8-C29A-FECE0C19373A}"/>
          </ac:picMkLst>
        </pc:picChg>
        <pc:picChg chg="del">
          <ac:chgData name="Topolski, Jennifer M CIV USN CNIC WASHINGTON DC (USA)" userId="07b01fcd-b848-4272-ad1b-74b81d409e62" providerId="ADAL" clId="{C025607F-8E02-4278-95F4-40AE1FC3B837}" dt="2024-08-05T19:43:26.761" v="317" actId="478"/>
          <ac:picMkLst>
            <pc:docMk/>
            <pc:sldMk cId="3569584722" sldId="279"/>
            <ac:picMk id="14" creationId="{B2F914A5-1700-95B8-FF3E-0AD1386DFBE8}"/>
          </ac:picMkLst>
        </pc:picChg>
        <pc:picChg chg="add mod ord">
          <ac:chgData name="Topolski, Jennifer M CIV USN CNIC WASHINGTON DC (USA)" userId="07b01fcd-b848-4272-ad1b-74b81d409e62" providerId="ADAL" clId="{C025607F-8E02-4278-95F4-40AE1FC3B837}" dt="2024-08-05T19:55:55.583" v="525" actId="1076"/>
          <ac:picMkLst>
            <pc:docMk/>
            <pc:sldMk cId="3569584722" sldId="279"/>
            <ac:picMk id="15" creationId="{E0CD61B5-783E-CFD3-034B-FFD22303F477}"/>
          </ac:picMkLst>
        </pc:picChg>
        <pc:cxnChg chg="mod ord">
          <ac:chgData name="Topolski, Jennifer M CIV USN CNIC WASHINGTON DC (USA)" userId="07b01fcd-b848-4272-ad1b-74b81d409e62" providerId="ADAL" clId="{C025607F-8E02-4278-95F4-40AE1FC3B837}" dt="2024-08-05T19:44:31.685" v="333" actId="1076"/>
          <ac:cxnSpMkLst>
            <pc:docMk/>
            <pc:sldMk cId="3569584722" sldId="279"/>
            <ac:cxnSpMk id="18" creationId="{06631732-840F-2EA2-F1F4-6DA18F42C224}"/>
          </ac:cxnSpMkLst>
        </pc:cxnChg>
      </pc:sldChg>
      <pc:sldChg chg="addSp delSp modSp del mod">
        <pc:chgData name="Topolski, Jennifer M CIV USN CNIC WASHINGTON DC (USA)" userId="07b01fcd-b848-4272-ad1b-74b81d409e62" providerId="ADAL" clId="{C025607F-8E02-4278-95F4-40AE1FC3B837}" dt="2024-08-05T19:27:14.456" v="135" actId="47"/>
        <pc:sldMkLst>
          <pc:docMk/>
          <pc:sldMk cId="1106678483" sldId="280"/>
        </pc:sldMkLst>
        <pc:spChg chg="del mod">
          <ac:chgData name="Topolski, Jennifer M CIV USN CNIC WASHINGTON DC (USA)" userId="07b01fcd-b848-4272-ad1b-74b81d409e62" providerId="ADAL" clId="{C025607F-8E02-4278-95F4-40AE1FC3B837}" dt="2024-08-05T18:10:52.190" v="27" actId="478"/>
          <ac:spMkLst>
            <pc:docMk/>
            <pc:sldMk cId="1106678483" sldId="280"/>
            <ac:spMk id="2" creationId="{03F7BA4C-7B82-A704-B56E-DCC33D42755B}"/>
          </ac:spMkLst>
        </pc:spChg>
        <pc:spChg chg="add mod">
          <ac:chgData name="Topolski, Jennifer M CIV USN CNIC WASHINGTON DC (USA)" userId="07b01fcd-b848-4272-ad1b-74b81d409e62" providerId="ADAL" clId="{C025607F-8E02-4278-95F4-40AE1FC3B837}" dt="2024-08-05T18:10:55.777" v="35" actId="1036"/>
          <ac:spMkLst>
            <pc:docMk/>
            <pc:sldMk cId="1106678483" sldId="280"/>
            <ac:spMk id="5" creationId="{667D55DE-1368-214B-66EA-B5D2C5FC677B}"/>
          </ac:spMkLst>
        </pc:spChg>
      </pc:sldChg>
      <pc:sldChg chg="delSp modSp add mod">
        <pc:chgData name="Topolski, Jennifer M CIV USN CNIC WASHINGTON DC (USA)" userId="07b01fcd-b848-4272-ad1b-74b81d409e62" providerId="ADAL" clId="{C025607F-8E02-4278-95F4-40AE1FC3B837}" dt="2024-08-05T20:11:06.051" v="1470" actId="20577"/>
        <pc:sldMkLst>
          <pc:docMk/>
          <pc:sldMk cId="1362126809" sldId="280"/>
        </pc:sldMkLst>
        <pc:spChg chg="mod">
          <ac:chgData name="Topolski, Jennifer M CIV USN CNIC WASHINGTON DC (USA)" userId="07b01fcd-b848-4272-ad1b-74b81d409e62" providerId="ADAL" clId="{C025607F-8E02-4278-95F4-40AE1FC3B837}" dt="2024-08-05T20:11:06.051" v="1470" actId="20577"/>
          <ac:spMkLst>
            <pc:docMk/>
            <pc:sldMk cId="1362126809" sldId="280"/>
            <ac:spMk id="8" creationId="{A80F4AA7-9CB0-3F7A-0435-38FD2DF262AC}"/>
          </ac:spMkLst>
        </pc:spChg>
        <pc:spChg chg="del">
          <ac:chgData name="Topolski, Jennifer M CIV USN CNIC WASHINGTON DC (USA)" userId="07b01fcd-b848-4272-ad1b-74b81d409e62" providerId="ADAL" clId="{C025607F-8E02-4278-95F4-40AE1FC3B837}" dt="2024-08-05T19:46:17.832" v="347" actId="478"/>
          <ac:spMkLst>
            <pc:docMk/>
            <pc:sldMk cId="1362126809" sldId="280"/>
            <ac:spMk id="11" creationId="{10F14620-ED29-EB19-3254-4D1ABC29697C}"/>
          </ac:spMkLst>
        </pc:spChg>
        <pc:spChg chg="del">
          <ac:chgData name="Topolski, Jennifer M CIV USN CNIC WASHINGTON DC (USA)" userId="07b01fcd-b848-4272-ad1b-74b81d409e62" providerId="ADAL" clId="{C025607F-8E02-4278-95F4-40AE1FC3B837}" dt="2024-08-05T19:46:18.605" v="348" actId="478"/>
          <ac:spMkLst>
            <pc:docMk/>
            <pc:sldMk cId="1362126809" sldId="280"/>
            <ac:spMk id="12" creationId="{29D11C4F-224C-9B7E-BBE7-E707699F99AE}"/>
          </ac:spMkLst>
        </pc:spChg>
        <pc:spChg chg="del">
          <ac:chgData name="Topolski, Jennifer M CIV USN CNIC WASHINGTON DC (USA)" userId="07b01fcd-b848-4272-ad1b-74b81d409e62" providerId="ADAL" clId="{C025607F-8E02-4278-95F4-40AE1FC3B837}" dt="2024-08-05T19:46:16.279" v="346" actId="478"/>
          <ac:spMkLst>
            <pc:docMk/>
            <pc:sldMk cId="1362126809" sldId="280"/>
            <ac:spMk id="19" creationId="{E46AB0D5-EC7E-592B-5AF1-300458719F3C}"/>
          </ac:spMkLst>
        </pc:spChg>
        <pc:picChg chg="del">
          <ac:chgData name="Topolski, Jennifer M CIV USN CNIC WASHINGTON DC (USA)" userId="07b01fcd-b848-4272-ad1b-74b81d409e62" providerId="ADAL" clId="{C025607F-8E02-4278-95F4-40AE1FC3B837}" dt="2024-08-05T19:46:14.673" v="345" actId="478"/>
          <ac:picMkLst>
            <pc:docMk/>
            <pc:sldMk cId="1362126809" sldId="280"/>
            <ac:picMk id="2" creationId="{E342771F-F00D-62DE-1038-270E7AD9B10E}"/>
          </ac:picMkLst>
        </pc:picChg>
        <pc:cxnChg chg="del">
          <ac:chgData name="Topolski, Jennifer M CIV USN CNIC WASHINGTON DC (USA)" userId="07b01fcd-b848-4272-ad1b-74b81d409e62" providerId="ADAL" clId="{C025607F-8E02-4278-95F4-40AE1FC3B837}" dt="2024-08-05T19:46:19.306" v="349" actId="478"/>
          <ac:cxnSpMkLst>
            <pc:docMk/>
            <pc:sldMk cId="1362126809" sldId="280"/>
            <ac:cxnSpMk id="18" creationId="{06631732-840F-2EA2-F1F4-6DA18F42C224}"/>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8/7/2024</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8/7/2024</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322963" y="2572330"/>
            <a:ext cx="9378733" cy="3750974"/>
          </a:xfrm>
        </p:spPr>
        <p:txBody>
          <a:bodyPr>
            <a:normAutofit fontScale="90000"/>
          </a:bodyPr>
          <a:lstStyle/>
          <a:p>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Universal Orlando </a:t>
            </a:r>
            <a:br>
              <a:rPr lang="en-US" dirty="0">
                <a:solidFill>
                  <a:schemeClr val="accent5">
                    <a:lumMod val="50000"/>
                  </a:schemeClr>
                </a:solidFill>
              </a:rPr>
            </a:br>
            <a:r>
              <a:rPr lang="en-US" dirty="0">
                <a:solidFill>
                  <a:schemeClr val="accent5">
                    <a:lumMod val="50000"/>
                  </a:schemeClr>
                </a:solidFill>
              </a:rPr>
              <a:t>Transition to Dated Tickets</a:t>
            </a:r>
            <a:br>
              <a:rPr lang="en-US" dirty="0">
                <a:solidFill>
                  <a:schemeClr val="accent5">
                    <a:lumMod val="50000"/>
                  </a:schemeClr>
                </a:solidFill>
              </a:rPr>
            </a:br>
            <a:r>
              <a:rPr lang="en-US" dirty="0">
                <a:solidFill>
                  <a:schemeClr val="accent5">
                    <a:lumMod val="50000"/>
                  </a:schemeClr>
                </a:solidFill>
              </a:rPr>
              <a:t/>
            </a:r>
            <a:br>
              <a:rPr lang="en-US" dirty="0">
                <a:solidFill>
                  <a:schemeClr val="accent5">
                    <a:lumMod val="50000"/>
                  </a:schemeClr>
                </a:solidFill>
              </a:rPr>
            </a:br>
            <a:r>
              <a:rPr lang="en-US" dirty="0">
                <a:solidFill>
                  <a:schemeClr val="accent5">
                    <a:lumMod val="50000"/>
                  </a:schemeClr>
                </a:solidFill>
              </a:rPr>
              <a:t>Job Aide:</a:t>
            </a:r>
            <a:br>
              <a:rPr lang="en-US" dirty="0">
                <a:solidFill>
                  <a:schemeClr val="accent5">
                    <a:lumMod val="50000"/>
                  </a:schemeClr>
                </a:solidFill>
              </a:rPr>
            </a:br>
            <a:r>
              <a:rPr lang="en-US" sz="4400" dirty="0">
                <a:solidFill>
                  <a:schemeClr val="accent5">
                    <a:lumMod val="50000"/>
                  </a:schemeClr>
                </a:solidFill>
              </a:rPr>
              <a:t>How to Sell</a:t>
            </a:r>
            <a:br>
              <a:rPr lang="en-US" sz="4400" dirty="0">
                <a:solidFill>
                  <a:schemeClr val="accent5">
                    <a:lumMod val="50000"/>
                  </a:schemeClr>
                </a:solidFill>
              </a:rPr>
            </a:br>
            <a:r>
              <a:rPr lang="en-US" sz="4400" dirty="0">
                <a:solidFill>
                  <a:schemeClr val="accent5">
                    <a:lumMod val="50000"/>
                  </a:schemeClr>
                </a:solidFill>
              </a:rPr>
              <a:t> Static Priced Dated Tickets in TMS</a:t>
            </a:r>
            <a:r>
              <a:rPr lang="en-US" dirty="0">
                <a:solidFill>
                  <a:schemeClr val="accent5">
                    <a:lumMod val="50000"/>
                  </a:schemeClr>
                </a:solidFill>
              </a:rPr>
              <a:t/>
            </a:r>
            <a:br>
              <a:rPr lang="en-US" dirty="0">
                <a:solidFill>
                  <a:schemeClr val="accent5">
                    <a:lumMod val="50000"/>
                  </a:schemeClr>
                </a:solidFill>
              </a:rPr>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7/9/2024</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723407" y="1194724"/>
            <a:ext cx="9046150" cy="6001643"/>
          </a:xfrm>
          <a:prstGeom prst="rect">
            <a:avLst/>
          </a:prstGeom>
          <a:noFill/>
        </p:spPr>
        <p:txBody>
          <a:bodyPr wrap="square" rtlCol="0">
            <a:spAutoFit/>
          </a:bodyPr>
          <a:lstStyle/>
          <a:p>
            <a:r>
              <a:rPr lang="en-US" sz="2400" u="sng" dirty="0">
                <a:solidFill>
                  <a:schemeClr val="accent5">
                    <a:lumMod val="50000"/>
                  </a:schemeClr>
                </a:solidFill>
              </a:rPr>
              <a:t>Universal Orlando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If guests wish to go to more than one-day TMS limits order to on reservation date per order. Clerks will need to create an additional order for additional dates. </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sz="1800" dirty="0">
                <a:solidFill>
                  <a:schemeClr val="accent1">
                    <a:lumMod val="75000"/>
                  </a:schemeClr>
                </a:solidFill>
                <a:effectLst/>
                <a:highlight>
                  <a:srgbClr val="FFFF00"/>
                </a:highlight>
                <a:latin typeface="Calibri" panose="020F0502020204030204" pitchFamily="34" charset="0"/>
                <a:ea typeface="Times New Roman" panose="02020603050405020304" pitchFamily="18" charset="0"/>
              </a:rPr>
              <a:t>Please note the cancellation policy for these tickets are that the guest may cancel only in advance of their arrival date. Bases can cancel orders in the API, no partial cancellations are allowed. </a:t>
            </a:r>
          </a:p>
          <a:p>
            <a:endParaRPr lang="en-US" sz="1800" dirty="0">
              <a:solidFill>
                <a:schemeClr val="accent1">
                  <a:lumMod val="75000"/>
                </a:schemeClr>
              </a:solidFill>
              <a:effectLst/>
              <a:latin typeface="Calibri" panose="020F0502020204030204" pitchFamily="34" charset="0"/>
              <a:ea typeface="Times New Roman" panose="02020603050405020304" pitchFamily="18" charset="0"/>
            </a:endParaRPr>
          </a:p>
          <a:p>
            <a:pPr marL="285750" indent="-285750">
              <a:buFont typeface="Arial" panose="020B0604020202020204" pitchFamily="34" charset="0"/>
              <a:buChar char="•"/>
            </a:pPr>
            <a:r>
              <a:rPr lang="en-US" dirty="0">
                <a:solidFill>
                  <a:schemeClr val="accent1">
                    <a:lumMod val="75000"/>
                  </a:schemeClr>
                </a:solidFill>
                <a:latin typeface="Calibri" panose="020F0502020204030204" pitchFamily="34" charset="0"/>
              </a:rPr>
              <a:t>PROTIP: Always have a guest provide an email they can access on their mobile device, guest check and confirm receipt of their tickets before they leave the ticket office. </a:t>
            </a:r>
            <a:endParaRPr lang="en-US" dirty="0" smtClean="0">
              <a:solidFill>
                <a:schemeClr val="accent1">
                  <a:lumMod val="75000"/>
                </a:schemeClr>
              </a:solidFill>
              <a:latin typeface="Calibri" panose="020F0502020204030204" pitchFamily="34" charset="0"/>
            </a:endParaRPr>
          </a:p>
          <a:p>
            <a:pPr marL="285750" indent="-285750">
              <a:buFont typeface="Arial" panose="020B0604020202020204" pitchFamily="34" charset="0"/>
              <a:buChar char="•"/>
            </a:pPr>
            <a:endParaRPr lang="en-US" dirty="0">
              <a:solidFill>
                <a:schemeClr val="accent1">
                  <a:lumMod val="75000"/>
                </a:schemeClr>
              </a:solidFill>
              <a:latin typeface="Calibri" panose="020F0502020204030204" pitchFamily="34" charset="0"/>
            </a:endParaRPr>
          </a:p>
          <a:p>
            <a:pPr marL="285750" indent="-285750">
              <a:buFont typeface="Arial" panose="020B0604020202020204" pitchFamily="34" charset="0"/>
              <a:buChar char="•"/>
            </a:pPr>
            <a:r>
              <a:rPr lang="en-US" dirty="0" smtClean="0">
                <a:solidFill>
                  <a:schemeClr val="accent1">
                    <a:lumMod val="75000"/>
                  </a:schemeClr>
                </a:solidFill>
                <a:latin typeface="Calibri" panose="020F0502020204030204" pitchFamily="34" charset="0"/>
              </a:rPr>
              <a:t>If the guest is already in Orlando and cannot go on the date they had selected and have already uploaded their tickets to their UO app, they can modify their arrival </a:t>
            </a:r>
            <a:r>
              <a:rPr lang="en-US" smtClean="0">
                <a:solidFill>
                  <a:schemeClr val="accent1">
                    <a:lumMod val="75000"/>
                  </a:schemeClr>
                </a:solidFill>
                <a:latin typeface="Calibri" panose="020F0502020204030204" pitchFamily="34" charset="0"/>
              </a:rPr>
              <a:t>date within the app.   </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2D53A1A0-782E-F5C2-A205-E2EB96AB62D4}"/>
              </a:ext>
            </a:extLst>
          </p:cNvPr>
          <p:cNvSpPr txBox="1"/>
          <p:nvPr/>
        </p:nvSpPr>
        <p:spPr>
          <a:xfrm>
            <a:off x="470170" y="117323"/>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spTree>
    <p:extLst>
      <p:ext uri="{BB962C8B-B14F-4D97-AF65-F5344CB8AC3E}">
        <p14:creationId xmlns:p14="http://schemas.microsoft.com/office/powerpoint/2010/main" val="2547532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1ACD845F-F6F9-7D07-84D9-241F2692DD0C}"/>
              </a:ext>
            </a:extLst>
          </p:cNvPr>
          <p:cNvSpPr txBox="1"/>
          <p:nvPr/>
        </p:nvSpPr>
        <p:spPr>
          <a:xfrm>
            <a:off x="479501" y="31064"/>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spTree>
    <p:extLst>
      <p:ext uri="{BB962C8B-B14F-4D97-AF65-F5344CB8AC3E}">
        <p14:creationId xmlns:p14="http://schemas.microsoft.com/office/powerpoint/2010/main" val="16449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993423" cy="4524315"/>
          </a:xfrm>
          <a:prstGeom prst="rect">
            <a:avLst/>
          </a:prstGeom>
          <a:noFill/>
        </p:spPr>
        <p:txBody>
          <a:bodyPr wrap="square" rtlCol="0">
            <a:spAutoFit/>
          </a:bodyPr>
          <a:lstStyle/>
          <a:p>
            <a:pPr marR="0">
              <a:spcBef>
                <a:spcPts val="0"/>
              </a:spcBef>
              <a:spcAft>
                <a:spcPts val="0"/>
              </a:spcAft>
            </a:pPr>
            <a:r>
              <a:rPr lang="en-US" sz="32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Universal Orlando Transition to Dated Tickets</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Selling Dated Tickets </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Date Review before Completing Sale</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Ticket Delivery</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General Guidance </a:t>
            </a:r>
          </a:p>
          <a:p>
            <a:pPr marL="285750" marR="0" indent="-285750">
              <a:spcBef>
                <a:spcPts val="0"/>
              </a:spcBef>
              <a:spcAft>
                <a:spcPts val="0"/>
              </a:spcAft>
              <a:buFont typeface="Arial" panose="020B0604020202020204" pitchFamily="34" charset="0"/>
              <a:buChar char="•"/>
            </a:pPr>
            <a:r>
              <a:rPr lang="en-US" sz="3200" dirty="0">
                <a:solidFill>
                  <a:schemeClr val="accent5">
                    <a:lumMod val="50000"/>
                  </a:schemeClr>
                </a:solidFill>
              </a:rPr>
              <a:t>Questions and Answers</a:t>
            </a:r>
            <a:endParaRPr lang="en-US" sz="66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2D0BAE12-F453-4F26-9A8C-A2286D9BDD77}"/>
              </a:ext>
            </a:extLst>
          </p:cNvPr>
          <p:cNvSpPr txBox="1"/>
          <p:nvPr/>
        </p:nvSpPr>
        <p:spPr>
          <a:xfrm>
            <a:off x="470170" y="62857"/>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4596130"/>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Universal Orlando Tickets Transitioning to Dated Admission:</a:t>
            </a:r>
          </a:p>
          <a:p>
            <a:pPr marR="0">
              <a:spcBef>
                <a:spcPts val="0"/>
              </a:spcBef>
              <a:spcAft>
                <a:spcPts val="0"/>
              </a:spcAft>
            </a:pPr>
            <a:r>
              <a:rPr lang="en-US" sz="2800" dirty="0">
                <a:solidFill>
                  <a:schemeClr val="accent5">
                    <a:lumMod val="50000"/>
                  </a:schemeClr>
                </a:solidFill>
              </a:rPr>
              <a:t>Starting on August 8th </a:t>
            </a:r>
          </a:p>
          <a:p>
            <a:pPr marR="0">
              <a:spcBef>
                <a:spcPts val="0"/>
              </a:spcBef>
              <a:spcAft>
                <a:spcPts val="0"/>
              </a:spcAft>
            </a:pPr>
            <a:r>
              <a:rPr lang="en-US" sz="2800" dirty="0">
                <a:solidFill>
                  <a:schemeClr val="accent5">
                    <a:lumMod val="50000"/>
                  </a:schemeClr>
                </a:solidFill>
              </a:rPr>
              <a:t>Impacts:  Regular Admission and Florida Resident Tickets </a:t>
            </a:r>
          </a:p>
          <a:p>
            <a:pPr marL="457200" marR="0" indent="-457200">
              <a:spcBef>
                <a:spcPts val="0"/>
              </a:spcBef>
              <a:spcAft>
                <a:spcPts val="0"/>
              </a:spcAft>
              <a:buFont typeface="Arial" panose="020B0604020202020204" pitchFamily="34" charset="0"/>
              <a:buChar char="•"/>
            </a:pPr>
            <a:r>
              <a:rPr lang="en-US" sz="2800" dirty="0">
                <a:solidFill>
                  <a:schemeClr val="accent5">
                    <a:lumMod val="50000"/>
                  </a:schemeClr>
                </a:solidFill>
              </a:rPr>
              <a:t>	Price change enouncement </a:t>
            </a:r>
            <a:r>
              <a:rPr lang="en-US" sz="2800">
                <a:solidFill>
                  <a:schemeClr val="accent5">
                    <a:lumMod val="50000"/>
                  </a:schemeClr>
                </a:solidFill>
              </a:rPr>
              <a:t>sent Friday, </a:t>
            </a:r>
            <a:r>
              <a:rPr lang="en-US" sz="2800" dirty="0">
                <a:solidFill>
                  <a:schemeClr val="accent5">
                    <a:lumMod val="50000"/>
                  </a:schemeClr>
                </a:solidFill>
              </a:rPr>
              <a:t>August 2</a:t>
            </a:r>
            <a:r>
              <a:rPr lang="en-US" sz="2800" baseline="30000" dirty="0">
                <a:solidFill>
                  <a:schemeClr val="accent5">
                    <a:lumMod val="50000"/>
                  </a:schemeClr>
                </a:solidFill>
              </a:rPr>
              <a:t>nd</a:t>
            </a:r>
            <a:endParaRPr lang="en-US" sz="2800" dirty="0">
              <a:solidFill>
                <a:schemeClr val="accent5">
                  <a:lumMod val="50000"/>
                </a:schemeClr>
              </a:solidFill>
            </a:endParaRPr>
          </a:p>
          <a:p>
            <a:pPr marL="457200" marR="0" indent="-457200">
              <a:spcBef>
                <a:spcPts val="0"/>
              </a:spcBef>
              <a:spcAft>
                <a:spcPts val="0"/>
              </a:spcAft>
              <a:buFont typeface="Arial" panose="020B0604020202020204" pitchFamily="34" charset="0"/>
              <a:buChar char="•"/>
            </a:pPr>
            <a:r>
              <a:rPr lang="en-US" sz="2800" dirty="0">
                <a:solidFill>
                  <a:schemeClr val="accent5">
                    <a:lumMod val="50000"/>
                  </a:schemeClr>
                </a:solidFill>
              </a:rPr>
              <a:t>	Tickets will also change to date-based admission</a:t>
            </a:r>
          </a:p>
          <a:p>
            <a:pPr marL="457200" marR="0" indent="-457200">
              <a:spcBef>
                <a:spcPts val="0"/>
              </a:spcBef>
              <a:spcAft>
                <a:spcPts val="0"/>
              </a:spcAft>
              <a:buFont typeface="Arial" panose="020B0604020202020204" pitchFamily="34" charset="0"/>
              <a:buChar char="•"/>
            </a:pPr>
            <a:r>
              <a:rPr lang="en-US" sz="2800" dirty="0">
                <a:solidFill>
                  <a:schemeClr val="accent5">
                    <a:lumMod val="50000"/>
                  </a:schemeClr>
                </a:solidFill>
              </a:rPr>
              <a:t>	Guests Arrival date will be required </a:t>
            </a:r>
          </a:p>
          <a:p>
            <a:pPr marL="457200" marR="0" indent="-457200">
              <a:spcBef>
                <a:spcPts val="0"/>
              </a:spcBef>
              <a:spcAft>
                <a:spcPts val="0"/>
              </a:spcAft>
              <a:buFont typeface="Arial" panose="020B0604020202020204" pitchFamily="34" charset="0"/>
              <a:buChar char="•"/>
            </a:pPr>
            <a:r>
              <a:rPr lang="en-US" sz="2800" dirty="0">
                <a:solidFill>
                  <a:schemeClr val="accent5">
                    <a:lumMod val="50000"/>
                  </a:schemeClr>
                </a:solidFill>
              </a:rPr>
              <a:t>	One arrival date per ticket type</a:t>
            </a:r>
          </a:p>
          <a:p>
            <a:pPr marL="457200" marR="0" indent="-457200">
              <a:spcBef>
                <a:spcPts val="0"/>
              </a:spcBef>
              <a:spcAft>
                <a:spcPts val="0"/>
              </a:spcAft>
              <a:buFont typeface="Arial" panose="020B0604020202020204" pitchFamily="34" charset="0"/>
              <a:buChar char="•"/>
            </a:pPr>
            <a:r>
              <a:rPr lang="en-US" sz="2800" dirty="0">
                <a:solidFill>
                  <a:schemeClr val="accent5">
                    <a:lumMod val="50000"/>
                  </a:schemeClr>
                </a:solidFill>
              </a:rPr>
              <a:t>	Ticket prices will be static </a:t>
            </a:r>
          </a:p>
          <a:p>
            <a:pPr marR="0">
              <a:spcBef>
                <a:spcPts val="0"/>
              </a:spcBef>
              <a:spcAft>
                <a:spcPts val="0"/>
              </a:spcAft>
            </a:pPr>
            <a:endParaRPr lang="en-US" sz="2800" baseline="30000"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9839138E-B21C-962A-334B-5E8F380805C1}"/>
              </a:ext>
            </a:extLst>
          </p:cNvPr>
          <p:cNvSpPr txBox="1"/>
          <p:nvPr/>
        </p:nvSpPr>
        <p:spPr>
          <a:xfrm>
            <a:off x="470170" y="62857"/>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4822D0E-8B7A-FEDE-55B0-F502D164D831}"/>
              </a:ext>
            </a:extLst>
          </p:cNvPr>
          <p:cNvPicPr>
            <a:picLocks noChangeAspect="1"/>
          </p:cNvPicPr>
          <p:nvPr/>
        </p:nvPicPr>
        <p:blipFill>
          <a:blip r:embed="rId2"/>
          <a:stretch>
            <a:fillRect/>
          </a:stretch>
        </p:blipFill>
        <p:spPr>
          <a:xfrm>
            <a:off x="1098516" y="948380"/>
            <a:ext cx="9672206" cy="3275736"/>
          </a:xfrm>
          <a:prstGeom prst="rect">
            <a:avLst/>
          </a:prstGeom>
        </p:spPr>
      </p:pic>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714856" y="4224116"/>
            <a:ext cx="4806540" cy="3508653"/>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r>
              <a:rPr lang="en-US" dirty="0">
                <a:solidFill>
                  <a:schemeClr val="accent1">
                    <a:lumMod val="75000"/>
                  </a:schemeClr>
                </a:solidFill>
              </a:rPr>
              <a:t>For dated tickets a Cart Prompt has been added</a:t>
            </a:r>
          </a:p>
          <a:p>
            <a:pPr marL="285750" indent="-285750">
              <a:buFont typeface="Arial" panose="020B0604020202020204" pitchFamily="34" charset="0"/>
              <a:buChar char="•"/>
            </a:pPr>
            <a:r>
              <a:rPr lang="en-US" dirty="0">
                <a:solidFill>
                  <a:schemeClr val="accent1">
                    <a:lumMod val="75000"/>
                  </a:schemeClr>
                </a:solidFill>
              </a:rPr>
              <a:t>Customer contact information including email is required</a:t>
            </a:r>
          </a:p>
          <a:p>
            <a:pPr marL="285750" indent="-285750">
              <a:buFont typeface="Arial" panose="020B0604020202020204" pitchFamily="34" charset="0"/>
              <a:buChar char="•"/>
            </a:pPr>
            <a:r>
              <a:rPr lang="en-US" dirty="0">
                <a:solidFill>
                  <a:schemeClr val="accent1">
                    <a:lumMod val="75000"/>
                  </a:schemeClr>
                </a:solidFill>
              </a:rPr>
              <a:t>Arrival date will be required.</a:t>
            </a:r>
          </a:p>
          <a:p>
            <a:pPr marL="285750" indent="-285750">
              <a:buFont typeface="Arial" panose="020B0604020202020204" pitchFamily="34" charset="0"/>
              <a:buChar char="•"/>
            </a:pPr>
            <a:r>
              <a:rPr lang="en-US" dirty="0">
                <a:solidFill>
                  <a:schemeClr val="accent1">
                    <a:lumMod val="75000"/>
                  </a:schemeClr>
                </a:solidFill>
              </a:rPr>
              <a:t>Customers cannot change dates on their own, must request change prior to reservation date, new tickets would need to be issued.</a:t>
            </a:r>
          </a:p>
          <a:p>
            <a:endParaRPr lang="en-US" dirty="0"/>
          </a:p>
          <a:p>
            <a:endParaRPr lang="en-US" dirty="0"/>
          </a:p>
          <a:p>
            <a:endParaRPr lang="en-US" dirty="0"/>
          </a:p>
        </p:txBody>
      </p:sp>
      <p:sp>
        <p:nvSpPr>
          <p:cNvPr id="4" name="TextBox 3">
            <a:extLst>
              <a:ext uri="{FF2B5EF4-FFF2-40B4-BE49-F238E27FC236}">
                <a16:creationId xmlns:a16="http://schemas.microsoft.com/office/drawing/2014/main" id="{9B6E656B-A5E0-6517-2FE3-5982143D7CD0}"/>
              </a:ext>
            </a:extLst>
          </p:cNvPr>
          <p:cNvSpPr txBox="1"/>
          <p:nvPr/>
        </p:nvSpPr>
        <p:spPr>
          <a:xfrm>
            <a:off x="470170" y="62857"/>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pic>
        <p:nvPicPr>
          <p:cNvPr id="8" name="Picture 7">
            <a:extLst>
              <a:ext uri="{FF2B5EF4-FFF2-40B4-BE49-F238E27FC236}">
                <a16:creationId xmlns:a16="http://schemas.microsoft.com/office/drawing/2014/main" id="{7DFC9004-66DD-25E1-B32F-4E3966FA8DCA}"/>
              </a:ext>
            </a:extLst>
          </p:cNvPr>
          <p:cNvPicPr>
            <a:picLocks noChangeAspect="1"/>
          </p:cNvPicPr>
          <p:nvPr/>
        </p:nvPicPr>
        <p:blipFill>
          <a:blip r:embed="rId4"/>
          <a:stretch>
            <a:fillRect/>
          </a:stretch>
        </p:blipFill>
        <p:spPr>
          <a:xfrm>
            <a:off x="6205915" y="2206262"/>
            <a:ext cx="4401934" cy="3287281"/>
          </a:xfrm>
          <a:prstGeom prst="rect">
            <a:avLst/>
          </a:prstGeom>
        </p:spPr>
      </p:pic>
    </p:spTree>
    <p:extLst>
      <p:ext uri="{BB962C8B-B14F-4D97-AF65-F5344CB8AC3E}">
        <p14:creationId xmlns:p14="http://schemas.microsoft.com/office/powerpoint/2010/main" val="1346413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67EE271-FBAE-4999-7A0E-FD06C36D2703}"/>
              </a:ext>
            </a:extLst>
          </p:cNvPr>
          <p:cNvPicPr>
            <a:picLocks noChangeAspect="1"/>
          </p:cNvPicPr>
          <p:nvPr/>
        </p:nvPicPr>
        <p:blipFill>
          <a:blip r:embed="rId2"/>
          <a:stretch>
            <a:fillRect/>
          </a:stretch>
        </p:blipFill>
        <p:spPr>
          <a:xfrm>
            <a:off x="591805" y="900577"/>
            <a:ext cx="10091746" cy="3796265"/>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591805" y="5066257"/>
            <a:ext cx="6815657" cy="2339102"/>
          </a:xfrm>
          <a:prstGeom prst="rect">
            <a:avLst/>
          </a:prstGeom>
          <a:noFill/>
        </p:spPr>
        <p:txBody>
          <a:bodyPr wrap="square" rtlCol="0">
            <a:spAutoFit/>
          </a:bodyPr>
          <a:lstStyle/>
          <a:p>
            <a:r>
              <a:rPr lang="en-US" sz="1600" u="sng" dirty="0">
                <a:solidFill>
                  <a:schemeClr val="accent5">
                    <a:lumMod val="50000"/>
                  </a:schemeClr>
                </a:solidFill>
              </a:rPr>
              <a:t>TMS Add Customer Info:</a:t>
            </a:r>
          </a:p>
          <a:p>
            <a:pPr marL="285750" indent="-285750">
              <a:buFont typeface="Arial" panose="020B0604020202020204" pitchFamily="34" charset="0"/>
              <a:buChar char="•"/>
            </a:pPr>
            <a:r>
              <a:rPr lang="en-US" sz="1600" dirty="0">
                <a:solidFill>
                  <a:schemeClr val="accent1">
                    <a:lumMod val="75000"/>
                  </a:schemeClr>
                </a:solidFill>
              </a:rPr>
              <a:t>Lead Guest Name REQUIRED for ALL tickets</a:t>
            </a:r>
          </a:p>
          <a:p>
            <a:pPr marL="285750" indent="-285750">
              <a:buFont typeface="Arial" panose="020B0604020202020204" pitchFamily="34" charset="0"/>
              <a:buChar char="•"/>
            </a:pPr>
            <a:r>
              <a:rPr lang="en-US" sz="1600" dirty="0">
                <a:solidFill>
                  <a:schemeClr val="accent1">
                    <a:lumMod val="75000"/>
                  </a:schemeClr>
                </a:solidFill>
              </a:rPr>
              <a:t>Customer Email is REQUIRED for all tickets</a:t>
            </a:r>
          </a:p>
          <a:p>
            <a:pPr marL="285750" indent="-285750">
              <a:buFont typeface="Arial" panose="020B0604020202020204" pitchFamily="34" charset="0"/>
              <a:buChar char="•"/>
            </a:pPr>
            <a:r>
              <a:rPr lang="en-US" sz="1600" dirty="0">
                <a:solidFill>
                  <a:schemeClr val="accent1">
                    <a:lumMod val="75000"/>
                  </a:schemeClr>
                </a:solidFill>
              </a:rPr>
              <a:t>Sellers will select the alert icon </a:t>
            </a:r>
          </a:p>
          <a:p>
            <a:pPr marL="285750" indent="-285750">
              <a:buFont typeface="Arial" panose="020B0604020202020204" pitchFamily="34" charset="0"/>
              <a:buChar char="•"/>
            </a:pPr>
            <a:r>
              <a:rPr lang="en-US" sz="1600" dirty="0">
                <a:solidFill>
                  <a:schemeClr val="accent1">
                    <a:lumMod val="75000"/>
                  </a:schemeClr>
                </a:solidFill>
              </a:rPr>
              <a:t>Seller Input each guests first name is REQUIRED </a:t>
            </a:r>
          </a:p>
          <a:p>
            <a:pPr marL="285750" indent="-285750">
              <a:buFont typeface="Arial" panose="020B0604020202020204" pitchFamily="34" charset="0"/>
              <a:buChar char="•"/>
            </a:pPr>
            <a:r>
              <a:rPr lang="en-US" sz="1600" dirty="0">
                <a:solidFill>
                  <a:schemeClr val="accent1">
                    <a:lumMod val="75000"/>
                  </a:schemeClr>
                </a:solidFill>
              </a:rPr>
              <a:t>Select the “Lookup” button to access the new improved calendar</a:t>
            </a:r>
          </a:p>
          <a:p>
            <a:endParaRPr lang="en-US" sz="1600" dirty="0"/>
          </a:p>
          <a:p>
            <a:endParaRPr lang="en-US" sz="1600"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D99EF7B1-5944-8DDD-EAC2-275502FC35C9}"/>
              </a:ext>
            </a:extLst>
          </p:cNvPr>
          <p:cNvSpPr/>
          <p:nvPr/>
        </p:nvSpPr>
        <p:spPr>
          <a:xfrm>
            <a:off x="5713986" y="1870925"/>
            <a:ext cx="2641600" cy="40686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10888430-31BD-CE05-0006-8F1219BEE985}"/>
              </a:ext>
            </a:extLst>
          </p:cNvPr>
          <p:cNvSpPr/>
          <p:nvPr/>
        </p:nvSpPr>
        <p:spPr>
          <a:xfrm>
            <a:off x="591805" y="3758439"/>
            <a:ext cx="1284942" cy="32721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6E121D3A-9B71-047E-6E80-18CFA4DB7321}"/>
              </a:ext>
            </a:extLst>
          </p:cNvPr>
          <p:cNvSpPr txBox="1"/>
          <p:nvPr/>
        </p:nvSpPr>
        <p:spPr>
          <a:xfrm>
            <a:off x="7908918" y="5379136"/>
            <a:ext cx="3341775" cy="1569660"/>
          </a:xfrm>
          <a:prstGeom prst="rect">
            <a:avLst/>
          </a:prstGeom>
          <a:noFill/>
        </p:spPr>
        <p:txBody>
          <a:bodyPr wrap="square" rtlCol="0">
            <a:spAutoFit/>
          </a:bodyPr>
          <a:lstStyle/>
          <a:p>
            <a:r>
              <a:rPr lang="en-US" sz="1600" b="1" dirty="0"/>
              <a:t>**PRO TIP: Double check customer email before processing orders. Have customer use an email that they can access on their phone and open the email before they leave the ticket office **</a:t>
            </a:r>
          </a:p>
        </p:txBody>
      </p:sp>
      <p:sp>
        <p:nvSpPr>
          <p:cNvPr id="6" name="TextBox 5">
            <a:extLst>
              <a:ext uri="{FF2B5EF4-FFF2-40B4-BE49-F238E27FC236}">
                <a16:creationId xmlns:a16="http://schemas.microsoft.com/office/drawing/2014/main" id="{1562B703-6E90-4D11-3C91-00F2D1F7BAE6}"/>
              </a:ext>
            </a:extLst>
          </p:cNvPr>
          <p:cNvSpPr txBox="1"/>
          <p:nvPr/>
        </p:nvSpPr>
        <p:spPr>
          <a:xfrm>
            <a:off x="470170" y="-43584"/>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pic>
        <p:nvPicPr>
          <p:cNvPr id="10" name="Picture 9">
            <a:extLst>
              <a:ext uri="{FF2B5EF4-FFF2-40B4-BE49-F238E27FC236}">
                <a16:creationId xmlns:a16="http://schemas.microsoft.com/office/drawing/2014/main" id="{F46E43C2-43F6-1FF4-377E-DE558B7FD4ED}"/>
              </a:ext>
            </a:extLst>
          </p:cNvPr>
          <p:cNvPicPr>
            <a:picLocks noChangeAspect="1"/>
          </p:cNvPicPr>
          <p:nvPr/>
        </p:nvPicPr>
        <p:blipFill>
          <a:blip r:embed="rId4"/>
          <a:stretch>
            <a:fillRect/>
          </a:stretch>
        </p:blipFill>
        <p:spPr>
          <a:xfrm>
            <a:off x="6976707" y="2479413"/>
            <a:ext cx="3957572" cy="2849191"/>
          </a:xfrm>
          <a:prstGeom prst="rect">
            <a:avLst/>
          </a:prstGeom>
        </p:spPr>
      </p:pic>
      <p:sp>
        <p:nvSpPr>
          <p:cNvPr id="14" name="Oval 13">
            <a:extLst>
              <a:ext uri="{FF2B5EF4-FFF2-40B4-BE49-F238E27FC236}">
                <a16:creationId xmlns:a16="http://schemas.microsoft.com/office/drawing/2014/main" id="{C628B81F-0C55-1A30-94CD-4601D290FD4A}"/>
              </a:ext>
            </a:extLst>
          </p:cNvPr>
          <p:cNvSpPr/>
          <p:nvPr/>
        </p:nvSpPr>
        <p:spPr>
          <a:xfrm>
            <a:off x="7114097" y="2919811"/>
            <a:ext cx="1292785" cy="383937"/>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1D6A4098-B36B-E51A-1F85-86DFE5030C42}"/>
              </a:ext>
            </a:extLst>
          </p:cNvPr>
          <p:cNvSpPr/>
          <p:nvPr/>
        </p:nvSpPr>
        <p:spPr>
          <a:xfrm>
            <a:off x="7802338" y="4196978"/>
            <a:ext cx="3039834" cy="54156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92406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147919" y="1674673"/>
            <a:ext cx="5049232" cy="507831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TMS Calendar will show date is available in BLUE ( If no blue date is not available)</a:t>
            </a:r>
          </a:p>
          <a:p>
            <a:pPr marL="285750" indent="-285750">
              <a:buFont typeface="Arial" panose="020B0604020202020204" pitchFamily="34" charset="0"/>
              <a:buChar char="•"/>
            </a:pPr>
            <a:r>
              <a:rPr lang="en-US" dirty="0">
                <a:solidFill>
                  <a:schemeClr val="accent1">
                    <a:lumMod val="75000"/>
                  </a:schemeClr>
                </a:solidFill>
              </a:rPr>
              <a:t>Select the guest's arrival date by double clicking on the blue price box.</a:t>
            </a:r>
          </a:p>
          <a:p>
            <a:pPr marL="285750" indent="-285750">
              <a:buFont typeface="Arial" panose="020B0604020202020204" pitchFamily="34" charset="0"/>
              <a:buChar char="•"/>
            </a:pPr>
            <a:r>
              <a:rPr lang="en-US" dirty="0">
                <a:solidFill>
                  <a:schemeClr val="accent1">
                    <a:lumMod val="75000"/>
                  </a:schemeClr>
                </a:solidFill>
              </a:rPr>
              <a:t>Once a date is selected the cart will update to show the arrival date selected </a:t>
            </a:r>
          </a:p>
          <a:p>
            <a:pPr marL="285750" indent="-285750">
              <a:buFont typeface="Arial" panose="020B0604020202020204" pitchFamily="34" charset="0"/>
              <a:buChar char="•"/>
            </a:pPr>
            <a:endParaRPr lang="en-US" dirty="0">
              <a:solidFill>
                <a:schemeClr val="accent1">
                  <a:lumMod val="75000"/>
                </a:schemeClr>
              </a:solidFill>
            </a:endParaRPr>
          </a:p>
          <a:p>
            <a:r>
              <a:rPr lang="en-US" b="1" dirty="0">
                <a:solidFill>
                  <a:schemeClr val="accent1">
                    <a:lumMod val="75000"/>
                  </a:schemeClr>
                </a:solidFill>
              </a:rPr>
              <a:t>NOTE</a:t>
            </a:r>
            <a:r>
              <a:rPr lang="en-US" dirty="0">
                <a:solidFill>
                  <a:schemeClr val="accent1">
                    <a:lumMod val="75000"/>
                  </a:schemeClr>
                </a:solidFill>
              </a:rPr>
              <a:t>: One arrival date is allowed per ticket type. For Example: </a:t>
            </a:r>
          </a:p>
          <a:p>
            <a:pPr marL="285750" indent="-285750">
              <a:buFont typeface="Arial" panose="020B0604020202020204" pitchFamily="34" charset="0"/>
              <a:buChar char="•"/>
            </a:pPr>
            <a:r>
              <a:rPr lang="en-US" dirty="0">
                <a:solidFill>
                  <a:schemeClr val="accent1">
                    <a:lumMod val="75000"/>
                  </a:schemeClr>
                </a:solidFill>
              </a:rPr>
              <a:t>UO-1Base 1DY A – clerk will be prompted to select one arrival date for all adults</a:t>
            </a:r>
          </a:p>
          <a:p>
            <a:pPr marL="285750" indent="-285750">
              <a:buFont typeface="Arial" panose="020B0604020202020204" pitchFamily="34" charset="0"/>
              <a:buChar char="•"/>
            </a:pPr>
            <a:r>
              <a:rPr lang="en-US" dirty="0">
                <a:solidFill>
                  <a:schemeClr val="accent1">
                    <a:lumMod val="75000"/>
                  </a:schemeClr>
                </a:solidFill>
              </a:rPr>
              <a:t>In the same order you also have UO-1Base 1DY C – clerk will be prompted to select a separate arrival date for all children</a:t>
            </a:r>
          </a:p>
          <a:p>
            <a:endParaRPr lang="en-US" dirty="0">
              <a:solidFill>
                <a:schemeClr val="accent1">
                  <a:lumMod val="75000"/>
                </a:schemeClr>
              </a:solidFill>
            </a:endParaRPr>
          </a:p>
          <a:p>
            <a:r>
              <a:rPr lang="en-US" dirty="0">
                <a:solidFill>
                  <a:schemeClr val="accent1">
                    <a:lumMod val="75000"/>
                  </a:schemeClr>
                </a:solidFill>
              </a:rPr>
              <a:t>****Be certain to select the same date for each ticket type and confirm dates are correct **** </a:t>
            </a:r>
          </a:p>
          <a:p>
            <a:endParaRPr lang="en-US" dirty="0"/>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Date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4F0D9C55-12E7-EAEC-7839-AC65568BE5A0}"/>
              </a:ext>
            </a:extLst>
          </p:cNvPr>
          <p:cNvSpPr txBox="1"/>
          <p:nvPr/>
        </p:nvSpPr>
        <p:spPr>
          <a:xfrm>
            <a:off x="470170" y="155398"/>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pic>
        <p:nvPicPr>
          <p:cNvPr id="5" name="Picture 4">
            <a:extLst>
              <a:ext uri="{FF2B5EF4-FFF2-40B4-BE49-F238E27FC236}">
                <a16:creationId xmlns:a16="http://schemas.microsoft.com/office/drawing/2014/main" id="{6D62125E-AFE9-63A8-E2AA-82D05E6E2A08}"/>
              </a:ext>
            </a:extLst>
          </p:cNvPr>
          <p:cNvPicPr>
            <a:picLocks noChangeAspect="1"/>
          </p:cNvPicPr>
          <p:nvPr/>
        </p:nvPicPr>
        <p:blipFill>
          <a:blip r:embed="rId3"/>
          <a:stretch>
            <a:fillRect/>
          </a:stretch>
        </p:blipFill>
        <p:spPr>
          <a:xfrm>
            <a:off x="5435082" y="1361757"/>
            <a:ext cx="5943600" cy="5048885"/>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8621344" y="4694995"/>
            <a:ext cx="1199312" cy="42564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01205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0CD61B5-783E-CFD3-034B-FFD22303F477}"/>
              </a:ext>
            </a:extLst>
          </p:cNvPr>
          <p:cNvPicPr>
            <a:picLocks noChangeAspect="1"/>
          </p:cNvPicPr>
          <p:nvPr/>
        </p:nvPicPr>
        <p:blipFill>
          <a:blip r:embed="rId2"/>
          <a:stretch>
            <a:fillRect/>
          </a:stretch>
        </p:blipFill>
        <p:spPr>
          <a:xfrm>
            <a:off x="1322614" y="1225979"/>
            <a:ext cx="9546771" cy="3286292"/>
          </a:xfrm>
          <a:prstGeom prst="rect">
            <a:avLst/>
          </a:prstGeom>
        </p:spPr>
      </p:pic>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09233" y="4980638"/>
            <a:ext cx="6382511" cy="1754326"/>
          </a:xfrm>
          <a:prstGeom prst="rect">
            <a:avLst/>
          </a:prstGeom>
          <a:noFill/>
        </p:spPr>
        <p:txBody>
          <a:bodyPr wrap="square" rtlCol="0">
            <a:spAutoFit/>
          </a:bodyPr>
          <a:lstStyle/>
          <a:p>
            <a:r>
              <a:rPr lang="en-US" b="1" dirty="0">
                <a:solidFill>
                  <a:schemeClr val="accent1">
                    <a:lumMod val="75000"/>
                  </a:schemeClr>
                </a:solidFill>
              </a:rPr>
              <a:t>Selling Tip Review VALID USAGE DATES WITH GUEST</a:t>
            </a:r>
          </a:p>
          <a:p>
            <a:pPr marL="742950" lvl="1" indent="-285750">
              <a:buFont typeface="Arial" panose="020B0604020202020204" pitchFamily="34" charset="0"/>
              <a:buChar char="•"/>
            </a:pPr>
            <a:r>
              <a:rPr lang="en-US" dirty="0">
                <a:solidFill>
                  <a:schemeClr val="accent1">
                    <a:lumMod val="75000"/>
                  </a:schemeClr>
                </a:solidFill>
              </a:rPr>
              <a:t>ALL Tickets Valid Dates will depend upon the number of days of visit.</a:t>
            </a:r>
          </a:p>
          <a:p>
            <a:pPr marL="742950" lvl="1" indent="-285750">
              <a:buFont typeface="Arial" panose="020B0604020202020204" pitchFamily="34" charset="0"/>
              <a:buChar char="•"/>
            </a:pPr>
            <a:r>
              <a:rPr lang="en-US" dirty="0">
                <a:solidFill>
                  <a:schemeClr val="accent1">
                    <a:lumMod val="75000"/>
                  </a:schemeClr>
                </a:solidFill>
              </a:rPr>
              <a:t>In Ticket Portal Click on the ticket name and then description to review.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2465056" y="3082365"/>
            <a:ext cx="1087717" cy="3466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539F10FF-0DD9-27D3-9ADF-A81FDFF70502}"/>
              </a:ext>
            </a:extLst>
          </p:cNvPr>
          <p:cNvSpPr txBox="1"/>
          <p:nvPr/>
        </p:nvSpPr>
        <p:spPr>
          <a:xfrm>
            <a:off x="470170" y="49726"/>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cxnSp>
        <p:nvCxnSpPr>
          <p:cNvPr id="18" name="Straight Arrow Connector 17">
            <a:extLst>
              <a:ext uri="{FF2B5EF4-FFF2-40B4-BE49-F238E27FC236}">
                <a16:creationId xmlns:a16="http://schemas.microsoft.com/office/drawing/2014/main" id="{06631732-840F-2EA2-F1F4-6DA18F42C224}"/>
              </a:ext>
            </a:extLst>
          </p:cNvPr>
          <p:cNvCxnSpPr>
            <a:cxnSpLocks/>
          </p:cNvCxnSpPr>
          <p:nvPr/>
        </p:nvCxnSpPr>
        <p:spPr>
          <a:xfrm flipH="1" flipV="1">
            <a:off x="3552773" y="3224802"/>
            <a:ext cx="757970" cy="3025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10F14620-ED29-EB19-3254-4D1ABC29697C}"/>
              </a:ext>
            </a:extLst>
          </p:cNvPr>
          <p:cNvSpPr/>
          <p:nvPr/>
        </p:nvSpPr>
        <p:spPr>
          <a:xfrm>
            <a:off x="6764347" y="1866122"/>
            <a:ext cx="1092029" cy="26006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E46AB0D5-EC7E-592B-5AF1-300458719F3C}"/>
              </a:ext>
            </a:extLst>
          </p:cNvPr>
          <p:cNvSpPr/>
          <p:nvPr/>
        </p:nvSpPr>
        <p:spPr>
          <a:xfrm>
            <a:off x="4152631" y="3399424"/>
            <a:ext cx="1943370" cy="30259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695847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512934" y="1018554"/>
            <a:ext cx="9419960" cy="6386748"/>
          </a:xfrm>
          <a:prstGeom prst="rect">
            <a:avLst/>
          </a:prstGeom>
          <a:noFill/>
        </p:spPr>
        <p:txBody>
          <a:bodyPr wrap="square" rtlCol="0">
            <a:spAutoFit/>
          </a:bodyPr>
          <a:lstStyle/>
          <a:p>
            <a:r>
              <a:rPr lang="en-US" b="1" dirty="0">
                <a:solidFill>
                  <a:schemeClr val="accent1">
                    <a:lumMod val="75000"/>
                  </a:schemeClr>
                </a:solidFill>
              </a:rPr>
              <a:t>VALID DATES BREAKDOWN</a:t>
            </a:r>
          </a:p>
          <a:p>
            <a:endParaRPr lang="en-US" b="1" dirty="0">
              <a:solidFill>
                <a:schemeClr val="accent1">
                  <a:lumMod val="75000"/>
                </a:schemeClr>
              </a:solidFill>
            </a:endParaRPr>
          </a:p>
          <a:p>
            <a:r>
              <a:rPr lang="en-US" dirty="0">
                <a:solidFill>
                  <a:schemeClr val="accent1">
                    <a:lumMod val="75000"/>
                  </a:schemeClr>
                </a:solidFill>
              </a:rPr>
              <a:t>ALL Tickets Valid Dates will depend upon the number of days of visit.</a:t>
            </a:r>
          </a:p>
          <a:p>
            <a:pPr marL="0" marR="0">
              <a:lnSpc>
                <a:spcPct val="107000"/>
              </a:lnSpc>
              <a:spcBef>
                <a:spcPts val="0"/>
              </a:spcBef>
              <a:spcAft>
                <a:spcPts val="800"/>
              </a:spcAft>
            </a:pPr>
            <a:r>
              <a:rPr lang="en-US" dirty="0">
                <a:solidFill>
                  <a:schemeClr val="accent1">
                    <a:lumMod val="75000"/>
                  </a:schemeClr>
                </a:solidFill>
              </a:rPr>
              <a:t>For Example: UO-3Base-3DY ticket Arrival ate: 8/9/24 then expiration date would be 8/14/24</a:t>
            </a:r>
          </a:p>
          <a:p>
            <a:pPr marL="0" marR="0">
              <a:lnSpc>
                <a:spcPct val="107000"/>
              </a:lnSpc>
              <a:spcBef>
                <a:spcPts val="0"/>
              </a:spcBef>
              <a:spcAft>
                <a:spcPts val="800"/>
              </a:spcAft>
            </a:pPr>
            <a:endParaRPr lang="en-US" b="1" u="sng" dirty="0">
              <a:solidFill>
                <a:schemeClr val="accent1">
                  <a:lumMod val="75000"/>
                </a:schemeClr>
              </a:solidFill>
            </a:endParaRPr>
          </a:p>
          <a:p>
            <a:pPr marL="0" marR="0">
              <a:lnSpc>
                <a:spcPct val="107000"/>
              </a:lnSpc>
              <a:spcBef>
                <a:spcPts val="0"/>
              </a:spcBef>
              <a:spcAft>
                <a:spcPts val="800"/>
              </a:spcAft>
            </a:pPr>
            <a:r>
              <a:rPr lang="en-US" b="1" u="sng" dirty="0">
                <a:solidFill>
                  <a:schemeClr val="accent1">
                    <a:lumMod val="75000"/>
                  </a:schemeClr>
                </a:solidFill>
              </a:rPr>
              <a:t>1- Day Ticket Dated:</a:t>
            </a:r>
          </a:p>
          <a:p>
            <a:pPr marL="742950" lvl="1" indent="-285750">
              <a:lnSpc>
                <a:spcPct val="107000"/>
              </a:lnSpc>
              <a:spcAft>
                <a:spcPts val="800"/>
              </a:spcAft>
              <a:buFont typeface="Arial" panose="020B0604020202020204" pitchFamily="34" charset="0"/>
              <a:buChar char="•"/>
            </a:pPr>
            <a:r>
              <a:rPr lang="en-US" dirty="0">
                <a:solidFill>
                  <a:schemeClr val="accent1">
                    <a:lumMod val="75000"/>
                  </a:schemeClr>
                </a:solidFill>
              </a:rPr>
              <a:t>Arrival Date</a:t>
            </a:r>
          </a:p>
          <a:p>
            <a:pPr marL="0" marR="0">
              <a:lnSpc>
                <a:spcPct val="107000"/>
              </a:lnSpc>
              <a:spcBef>
                <a:spcPts val="0"/>
              </a:spcBef>
              <a:spcAft>
                <a:spcPts val="800"/>
              </a:spcAft>
            </a:pPr>
            <a:r>
              <a:rPr lang="en-US" b="1" u="sng" dirty="0">
                <a:solidFill>
                  <a:schemeClr val="accent1">
                    <a:lumMod val="75000"/>
                  </a:schemeClr>
                </a:solidFill>
              </a:rPr>
              <a:t>2-Day Ticket Dated:</a:t>
            </a:r>
          </a:p>
          <a:p>
            <a:pPr marL="800100" lvl="1" indent="-342900">
              <a:lnSpc>
                <a:spcPct val="107000"/>
              </a:lnSpc>
              <a:spcAft>
                <a:spcPts val="800"/>
              </a:spcAft>
              <a:buSzPts val="1000"/>
              <a:buFont typeface="Symbol" panose="05050102010706020507" pitchFamily="18" charset="2"/>
              <a:buChar char=""/>
              <a:tabLst>
                <a:tab pos="457200" algn="l"/>
              </a:tabLst>
            </a:pPr>
            <a:r>
              <a:rPr lang="en-US" dirty="0">
                <a:solidFill>
                  <a:schemeClr val="accent1">
                    <a:lumMod val="75000"/>
                  </a:schemeClr>
                </a:solidFill>
              </a:rPr>
              <a:t>Arrival Date + 4 days</a:t>
            </a:r>
          </a:p>
          <a:p>
            <a:pPr marL="0" marR="0">
              <a:lnSpc>
                <a:spcPct val="107000"/>
              </a:lnSpc>
              <a:spcBef>
                <a:spcPts val="0"/>
              </a:spcBef>
              <a:spcAft>
                <a:spcPts val="800"/>
              </a:spcAft>
            </a:pPr>
            <a:r>
              <a:rPr lang="en-US" b="1" u="sng" dirty="0">
                <a:solidFill>
                  <a:schemeClr val="accent1">
                    <a:lumMod val="75000"/>
                  </a:schemeClr>
                </a:solidFill>
              </a:rPr>
              <a:t>3-Day Ticket Dated:</a:t>
            </a:r>
          </a:p>
          <a:p>
            <a:pPr marL="800100" lvl="1" indent="-342900">
              <a:lnSpc>
                <a:spcPct val="107000"/>
              </a:lnSpc>
              <a:spcAft>
                <a:spcPts val="800"/>
              </a:spcAft>
              <a:buSzPts val="1000"/>
              <a:buFont typeface="Symbol" panose="05050102010706020507" pitchFamily="18" charset="2"/>
              <a:buChar char=""/>
              <a:tabLst>
                <a:tab pos="457200" algn="l"/>
              </a:tabLst>
            </a:pPr>
            <a:r>
              <a:rPr lang="en-US" dirty="0">
                <a:solidFill>
                  <a:schemeClr val="accent1">
                    <a:lumMod val="75000"/>
                  </a:schemeClr>
                </a:solidFill>
              </a:rPr>
              <a:t>Arrival Date + 5 days</a:t>
            </a:r>
          </a:p>
          <a:p>
            <a:pPr marL="0" marR="0">
              <a:lnSpc>
                <a:spcPct val="107000"/>
              </a:lnSpc>
              <a:spcBef>
                <a:spcPts val="0"/>
              </a:spcBef>
              <a:spcAft>
                <a:spcPts val="800"/>
              </a:spcAft>
            </a:pPr>
            <a:r>
              <a:rPr lang="en-US" b="1" u="sng" dirty="0">
                <a:solidFill>
                  <a:schemeClr val="accent1">
                    <a:lumMod val="75000"/>
                  </a:schemeClr>
                </a:solidFill>
              </a:rPr>
              <a:t>4-Day Ticket Dated:</a:t>
            </a:r>
          </a:p>
          <a:p>
            <a:pPr marL="800100" lvl="1" indent="-342900">
              <a:lnSpc>
                <a:spcPct val="107000"/>
              </a:lnSpc>
              <a:spcAft>
                <a:spcPts val="800"/>
              </a:spcAft>
              <a:buSzPts val="1000"/>
              <a:buFont typeface="Symbol" panose="05050102010706020507" pitchFamily="18" charset="2"/>
              <a:buChar char=""/>
              <a:tabLst>
                <a:tab pos="457200" algn="l"/>
              </a:tabLst>
            </a:pPr>
            <a:r>
              <a:rPr lang="en-US" dirty="0">
                <a:solidFill>
                  <a:schemeClr val="accent1">
                    <a:lumMod val="75000"/>
                  </a:schemeClr>
                </a:solidFill>
              </a:rPr>
              <a:t>Arrival Date + 6 days</a:t>
            </a:r>
          </a:p>
          <a:p>
            <a:pPr marL="0" marR="0">
              <a:lnSpc>
                <a:spcPct val="107000"/>
              </a:lnSpc>
              <a:spcBef>
                <a:spcPts val="0"/>
              </a:spcBef>
              <a:spcAft>
                <a:spcPts val="800"/>
              </a:spcAft>
            </a:pPr>
            <a:r>
              <a:rPr lang="en-US" b="1" u="sng" dirty="0">
                <a:solidFill>
                  <a:schemeClr val="accent1">
                    <a:lumMod val="75000"/>
                  </a:schemeClr>
                </a:solidFill>
              </a:rPr>
              <a:t>5-Day Ticket Dated:</a:t>
            </a:r>
          </a:p>
          <a:p>
            <a:pPr marL="800100" lvl="1" indent="-342900">
              <a:lnSpc>
                <a:spcPct val="107000"/>
              </a:lnSpc>
              <a:spcAft>
                <a:spcPts val="800"/>
              </a:spcAft>
              <a:buSzPts val="1000"/>
              <a:buFont typeface="Symbol" panose="05050102010706020507" pitchFamily="18" charset="2"/>
              <a:buChar char=""/>
              <a:tabLst>
                <a:tab pos="457200" algn="l"/>
              </a:tabLst>
            </a:pPr>
            <a:r>
              <a:rPr lang="en-US" dirty="0">
                <a:solidFill>
                  <a:schemeClr val="accent1">
                    <a:lumMod val="75000"/>
                  </a:schemeClr>
                </a:solidFill>
              </a:rPr>
              <a:t>Arrival Date + 7 days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539F10FF-0DD9-27D3-9ADF-A81FDFF70502}"/>
              </a:ext>
            </a:extLst>
          </p:cNvPr>
          <p:cNvSpPr txBox="1"/>
          <p:nvPr/>
        </p:nvSpPr>
        <p:spPr>
          <a:xfrm>
            <a:off x="470170" y="49726"/>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spTree>
    <p:extLst>
      <p:ext uri="{BB962C8B-B14F-4D97-AF65-F5344CB8AC3E}">
        <p14:creationId xmlns:p14="http://schemas.microsoft.com/office/powerpoint/2010/main" val="1362126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5940088"/>
          </a:xfrm>
          <a:prstGeom prst="rect">
            <a:avLst/>
          </a:prstGeom>
          <a:noFill/>
        </p:spPr>
        <p:txBody>
          <a:bodyPr wrap="square" rtlCol="0">
            <a:spAutoFit/>
          </a:bodyPr>
          <a:lstStyle/>
          <a:p>
            <a:r>
              <a:rPr lang="en-US" sz="2400" u="sng" dirty="0">
                <a:solidFill>
                  <a:schemeClr val="accent5">
                    <a:lumMod val="50000"/>
                  </a:schemeClr>
                </a:solidFill>
              </a:rPr>
              <a:t>TMS Order Confirmation Sample:</a:t>
            </a:r>
          </a:p>
          <a:p>
            <a:pPr marL="285750" indent="-285750">
              <a:buFont typeface="Arial" panose="020B0604020202020204" pitchFamily="34" charset="0"/>
              <a:buChar char="•"/>
            </a:pPr>
            <a:r>
              <a:rPr lang="en-US" sz="1600" dirty="0">
                <a:solidFill>
                  <a:schemeClr val="accent1">
                    <a:lumMod val="75000"/>
                  </a:schemeClr>
                </a:solidFill>
              </a:rPr>
              <a:t>Confirmation will display the customers number of tickets, product and selected date</a:t>
            </a:r>
          </a:p>
          <a:p>
            <a:pPr marL="285750" indent="-285750">
              <a:buFont typeface="Arial" panose="020B0604020202020204" pitchFamily="34" charset="0"/>
              <a:buChar char="•"/>
            </a:pPr>
            <a:endParaRPr lang="en-US" sz="1600" dirty="0">
              <a:solidFill>
                <a:schemeClr val="accent1">
                  <a:lumMod val="75000"/>
                </a:schemeClr>
              </a:solidFill>
            </a:endParaRPr>
          </a:p>
          <a:p>
            <a:pPr marL="285750" indent="-285750">
              <a:buFont typeface="Arial" panose="020B0604020202020204" pitchFamily="34" charset="0"/>
              <a:buChar char="•"/>
            </a:pPr>
            <a:r>
              <a:rPr lang="en-US" sz="1600" dirty="0">
                <a:solidFill>
                  <a:schemeClr val="accent1">
                    <a:lumMod val="75000"/>
                  </a:schemeClr>
                </a:solidFill>
              </a:rPr>
              <a:t>Tickets Expire and must be used by  date printed on ticket and in customer’s email</a:t>
            </a:r>
          </a:p>
          <a:p>
            <a:pPr marL="285750" indent="-285750">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If the guest needs to select an alternate date after the order is completed, sellers MUST cancel the original order and generate a new order. Partial cancellation is not allowed.</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Guests will need to use the email provided at the time of booking to access their tickets. If you enter the wrong email cancel and reissue the order.</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sz="1600" dirty="0">
                <a:solidFill>
                  <a:schemeClr val="accent1">
                    <a:lumMod val="75000"/>
                  </a:schemeClr>
                </a:solidFill>
              </a:rPr>
              <a:t>Cancellation policy, bases are allowed to cancel tickets on the API after they have left the ticket office. If the order will not cancel it TMS it may have been used. Please submit a cancellation request to MTP to verify before issuing refunds. Orders will be cancelled in full no partial cancellations or refunds are allowed.</a:t>
            </a:r>
          </a:p>
          <a:p>
            <a:pPr marL="285750" marR="0" lvl="0" indent="-285750">
              <a:spcBef>
                <a:spcPts val="0"/>
              </a:spcBef>
              <a:spcAft>
                <a:spcPts val="0"/>
              </a:spcAft>
              <a:buFont typeface="Arial" panose="020B0604020202020204" pitchFamily="34" charset="0"/>
              <a:buChar char="•"/>
            </a:pPr>
            <a:endParaRPr lang="en-US" sz="1600" dirty="0">
              <a:solidFill>
                <a:schemeClr val="accent1">
                  <a:lumMod val="75000"/>
                </a:schemeClr>
              </a:solidFill>
            </a:endParaRPr>
          </a:p>
          <a:p>
            <a:pPr marR="0" lvl="0">
              <a:spcBef>
                <a:spcPts val="0"/>
              </a:spcBef>
              <a:spcAft>
                <a:spcPts val="0"/>
              </a:spcAft>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707886"/>
          </a:xfrm>
          <a:prstGeom prst="rect">
            <a:avLst/>
          </a:prstGeom>
          <a:noFill/>
        </p:spPr>
        <p:txBody>
          <a:bodyPr wrap="square" rtlCol="0">
            <a:spAutoFit/>
          </a:bodyPr>
          <a:lstStyle/>
          <a:p>
            <a:r>
              <a:rPr lang="en-US" sz="4000" dirty="0">
                <a:solidFill>
                  <a:schemeClr val="accent5">
                    <a:lumMod val="50000"/>
                  </a:schemeClr>
                </a:solidFill>
              </a:rPr>
              <a:t>Universal Orlando – Dated Tickets</a:t>
            </a:r>
          </a:p>
        </p:txBody>
      </p:sp>
      <p:pic>
        <p:nvPicPr>
          <p:cNvPr id="11" name="Picture 10">
            <a:extLst>
              <a:ext uri="{FF2B5EF4-FFF2-40B4-BE49-F238E27FC236}">
                <a16:creationId xmlns:a16="http://schemas.microsoft.com/office/drawing/2014/main" id="{87D9C566-FA87-1008-B52E-540DFDBE55DA}"/>
              </a:ext>
            </a:extLst>
          </p:cNvPr>
          <p:cNvPicPr>
            <a:picLocks noChangeAspect="1"/>
          </p:cNvPicPr>
          <p:nvPr/>
        </p:nvPicPr>
        <p:blipFill>
          <a:blip r:embed="rId3"/>
          <a:stretch>
            <a:fillRect/>
          </a:stretch>
        </p:blipFill>
        <p:spPr>
          <a:xfrm>
            <a:off x="562983" y="796568"/>
            <a:ext cx="4587540" cy="5928599"/>
          </a:xfrm>
          <a:prstGeom prst="rect">
            <a:avLst/>
          </a:prstGeom>
        </p:spPr>
      </p:pic>
    </p:spTree>
    <p:extLst>
      <p:ext uri="{BB962C8B-B14F-4D97-AF65-F5344CB8AC3E}">
        <p14:creationId xmlns:p14="http://schemas.microsoft.com/office/powerpoint/2010/main" val="2972111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0C415F5A934894681D6473C11042A41" ma:contentTypeVersion="13" ma:contentTypeDescription="Create a new document." ma:contentTypeScope="" ma:versionID="6c03de0aeb0b1805d05c5a4d82d2f71a">
  <xsd:schema xmlns:xsd="http://www.w3.org/2001/XMLSchema" xmlns:xs="http://www.w3.org/2001/XMLSchema" xmlns:p="http://schemas.microsoft.com/office/2006/metadata/properties" xmlns:ns3="d574fe76-f5ca-46eb-be25-7df2644df9b8" targetNamespace="http://schemas.microsoft.com/office/2006/metadata/properties" ma:root="true" ma:fieldsID="363b99d8a9faa637042cdb55e050c94d" ns3:_="">
    <xsd:import namespace="d574fe76-f5ca-46eb-be25-7df2644df9b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3:MediaServiceObjectDetectorVersions" minOccurs="0"/>
                <xsd:element ref="ns3:MediaServiceSystemTags" minOccurs="0"/>
                <xsd:element ref="ns3:MediaServiceSearchProperties" minOccurs="0"/>
                <xsd:element ref="ns3:_activity"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74fe76-f5ca-46eb-be25-7df2644df9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SearchProperties" ma:index="18" nillable="true" ma:displayName="MediaServiceSearchProperties" ma:hidden="true" ma:internalName="MediaServiceSearchProperties" ma:readOnly="true">
      <xsd:simpleType>
        <xsd:restriction base="dms:Note"/>
      </xsd:simpleType>
    </xsd:element>
    <xsd:element name="_activity" ma:index="19" nillable="true" ma:displayName="_activity" ma:hidden="true" ma:internalName="_activity">
      <xsd:simpleType>
        <xsd:restriction base="dms:Note"/>
      </xsd:simpleType>
    </xsd:element>
    <xsd:element name="MediaServiceLocation" ma:index="20"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d574fe76-f5ca-46eb-be25-7df2644df9b8" xsi:nil="true"/>
  </documentManagement>
</p:properties>
</file>

<file path=customXml/itemProps1.xml><?xml version="1.0" encoding="utf-8"?>
<ds:datastoreItem xmlns:ds="http://schemas.openxmlformats.org/officeDocument/2006/customXml" ds:itemID="{19D56BBB-1A52-44DB-BBB1-2244FCA8A909}">
  <ds:schemaRefs>
    <ds:schemaRef ds:uri="http://schemas.microsoft.com/sharepoint/v3/contenttype/forms"/>
  </ds:schemaRefs>
</ds:datastoreItem>
</file>

<file path=customXml/itemProps2.xml><?xml version="1.0" encoding="utf-8"?>
<ds:datastoreItem xmlns:ds="http://schemas.openxmlformats.org/officeDocument/2006/customXml" ds:itemID="{9280C2D9-9D5E-4F5A-8B40-B4D4C0FED9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74fe76-f5ca-46eb-be25-7df2644df9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E07115-0175-4BA3-B0CD-1270F212BF2A}">
  <ds:schemaRefs>
    <ds:schemaRef ds:uri="http://schemas.microsoft.com/office/2006/documentManagement/types"/>
    <ds:schemaRef ds:uri="http://purl.org/dc/elements/1.1/"/>
    <ds:schemaRef ds:uri="http://schemas.microsoft.com/office/2006/metadata/properties"/>
    <ds:schemaRef ds:uri="d574fe76-f5ca-46eb-be25-7df2644df9b8"/>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1606</TotalTime>
  <Words>862</Words>
  <Application>Microsoft Office PowerPoint</Application>
  <PresentationFormat>Widescreen</PresentationFormat>
  <Paragraphs>100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Symbol</vt:lpstr>
      <vt:lpstr>Times New Roman</vt:lpstr>
      <vt:lpstr>Office Theme</vt:lpstr>
      <vt:lpstr>     Universal Orlando  Transition to Dated Tickets  Job Aide: How to Sell  Static Priced Dated Tickets in TMS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Waits, Paula J NAF (USA)</cp:lastModifiedBy>
  <cp:revision>19</cp:revision>
  <dcterms:created xsi:type="dcterms:W3CDTF">2023-12-20T15:40:34Z</dcterms:created>
  <dcterms:modified xsi:type="dcterms:W3CDTF">2024-08-07T15:11:47Z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0x010100A0C415F5A934894681D6473C11042A41</vt:lpwstr>
  </property>
</Properties>
</file>