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4" r:id="rId3"/>
    <p:sldId id="280" r:id="rId4"/>
    <p:sldId id="281" r:id="rId5"/>
    <p:sldId id="266" r:id="rId6"/>
    <p:sldId id="261" r:id="rId7"/>
    <p:sldId id="282" r:id="rId8"/>
    <p:sldId id="276" r:id="rId9"/>
    <p:sldId id="284" r:id="rId10"/>
    <p:sldId id="283" r:id="rId11"/>
    <p:sldId id="262" r:id="rId12"/>
    <p:sldId id="27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514FB8-9593-4B8F-9D04-DE7921172C82}" v="24" dt="2024-07-10T14:43:39.2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43" autoAdjust="0"/>
    <p:restoredTop sz="94660"/>
  </p:normalViewPr>
  <p:slideViewPr>
    <p:cSldViewPr snapToGrid="0">
      <p:cViewPr varScale="1">
        <p:scale>
          <a:sx n="103" d="100"/>
          <a:sy n="103" d="100"/>
        </p:scale>
        <p:origin x="138" y="11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nifer" userId="07b01fcd-b848-4272-ad1b-74b81d409e62" providerId="ADAL" clId="{E8514FB8-9593-4B8F-9D04-DE7921172C82}"/>
    <pc:docChg chg="custSel addSld delSld modSld sldOrd">
      <pc:chgData name="Jennifer" userId="07b01fcd-b848-4272-ad1b-74b81d409e62" providerId="ADAL" clId="{E8514FB8-9593-4B8F-9D04-DE7921172C82}" dt="2024-07-10T16:18:08.787" v="2189" actId="1076"/>
      <pc:docMkLst>
        <pc:docMk/>
      </pc:docMkLst>
      <pc:sldChg chg="modNotesTx">
        <pc:chgData name="Jennifer" userId="07b01fcd-b848-4272-ad1b-74b81d409e62" providerId="ADAL" clId="{E8514FB8-9593-4B8F-9D04-DE7921172C82}" dt="2024-07-10T15:00:27.174" v="1883" actId="20577"/>
        <pc:sldMkLst>
          <pc:docMk/>
          <pc:sldMk cId="3101287470" sldId="261"/>
        </pc:sldMkLst>
      </pc:sldChg>
      <pc:sldChg chg="modSp mod">
        <pc:chgData name="Jennifer" userId="07b01fcd-b848-4272-ad1b-74b81d409e62" providerId="ADAL" clId="{E8514FB8-9593-4B8F-9D04-DE7921172C82}" dt="2024-07-10T14:56:23.619" v="1719" actId="6549"/>
        <pc:sldMkLst>
          <pc:docMk/>
          <pc:sldMk cId="2547532174" sldId="262"/>
        </pc:sldMkLst>
        <pc:spChg chg="mod">
          <ac:chgData name="Jennifer" userId="07b01fcd-b848-4272-ad1b-74b81d409e62" providerId="ADAL" clId="{E8514FB8-9593-4B8F-9D04-DE7921172C82}" dt="2024-07-10T14:56:23.619" v="1719" actId="6549"/>
          <ac:spMkLst>
            <pc:docMk/>
            <pc:sldMk cId="2547532174" sldId="262"/>
            <ac:spMk id="5" creationId="{4C172F08-07A0-4488-6C60-17EF6BCAFAB9}"/>
          </ac:spMkLst>
        </pc:spChg>
      </pc:sldChg>
      <pc:sldChg chg="modSp mod">
        <pc:chgData name="Jennifer" userId="07b01fcd-b848-4272-ad1b-74b81d409e62" providerId="ADAL" clId="{E8514FB8-9593-4B8F-9D04-DE7921172C82}" dt="2024-07-10T14:19:09.758" v="295" actId="20577"/>
        <pc:sldMkLst>
          <pc:docMk/>
          <pc:sldMk cId="2963466834" sldId="264"/>
        </pc:sldMkLst>
        <pc:spChg chg="mod">
          <ac:chgData name="Jennifer" userId="07b01fcd-b848-4272-ad1b-74b81d409e62" providerId="ADAL" clId="{E8514FB8-9593-4B8F-9D04-DE7921172C82}" dt="2024-07-10T14:19:09.758" v="295" actId="20577"/>
          <ac:spMkLst>
            <pc:docMk/>
            <pc:sldMk cId="2963466834" sldId="264"/>
            <ac:spMk id="2" creationId="{C3BCB9ED-DC1B-644A-B10B-AFF793A0800D}"/>
          </ac:spMkLst>
        </pc:spChg>
      </pc:sldChg>
      <pc:sldChg chg="modSp mod">
        <pc:chgData name="Jennifer" userId="07b01fcd-b848-4272-ad1b-74b81d409e62" providerId="ADAL" clId="{E8514FB8-9593-4B8F-9D04-DE7921172C82}" dt="2024-07-10T14:59:58.072" v="1843" actId="6549"/>
        <pc:sldMkLst>
          <pc:docMk/>
          <pc:sldMk cId="3401498242" sldId="266"/>
        </pc:sldMkLst>
        <pc:spChg chg="mod">
          <ac:chgData name="Jennifer" userId="07b01fcd-b848-4272-ad1b-74b81d409e62" providerId="ADAL" clId="{E8514FB8-9593-4B8F-9D04-DE7921172C82}" dt="2024-07-10T14:59:58.072" v="1843" actId="6549"/>
          <ac:spMkLst>
            <pc:docMk/>
            <pc:sldMk cId="3401498242" sldId="266"/>
            <ac:spMk id="14" creationId="{05EFFF57-7781-5A81-FF5D-B626BD882D44}"/>
          </ac:spMkLst>
        </pc:spChg>
        <pc:cxnChg chg="mod">
          <ac:chgData name="Jennifer" userId="07b01fcd-b848-4272-ad1b-74b81d409e62" providerId="ADAL" clId="{E8514FB8-9593-4B8F-9D04-DE7921172C82}" dt="2024-07-10T14:23:24.971" v="351" actId="14100"/>
          <ac:cxnSpMkLst>
            <pc:docMk/>
            <pc:sldMk cId="3401498242" sldId="266"/>
            <ac:cxnSpMk id="20" creationId="{3769BB5B-16FF-D3D8-B2EF-277F6C896065}"/>
          </ac:cxnSpMkLst>
        </pc:cxnChg>
      </pc:sldChg>
      <pc:sldChg chg="modSp mod">
        <pc:chgData name="Jennifer" userId="07b01fcd-b848-4272-ad1b-74b81d409e62" providerId="ADAL" clId="{E8514FB8-9593-4B8F-9D04-DE7921172C82}" dt="2024-07-10T14:27:27.420" v="376" actId="20577"/>
        <pc:sldMkLst>
          <pc:docMk/>
          <pc:sldMk cId="2972111949" sldId="276"/>
        </pc:sldMkLst>
        <pc:spChg chg="mod">
          <ac:chgData name="Jennifer" userId="07b01fcd-b848-4272-ad1b-74b81d409e62" providerId="ADAL" clId="{E8514FB8-9593-4B8F-9D04-DE7921172C82}" dt="2024-07-10T14:27:27.420" v="376" actId="20577"/>
          <ac:spMkLst>
            <pc:docMk/>
            <pc:sldMk cId="2972111949" sldId="276"/>
            <ac:spMk id="2" creationId="{78DF70F9-1FE2-FD50-7AB5-CF683433B24E}"/>
          </ac:spMkLst>
        </pc:spChg>
      </pc:sldChg>
      <pc:sldChg chg="modSp mod">
        <pc:chgData name="Jennifer" userId="07b01fcd-b848-4272-ad1b-74b81d409e62" providerId="ADAL" clId="{E8514FB8-9593-4B8F-9D04-DE7921172C82}" dt="2024-07-10T14:19:30.634" v="307" actId="113"/>
        <pc:sldMkLst>
          <pc:docMk/>
          <pc:sldMk cId="2550500076" sldId="280"/>
        </pc:sldMkLst>
        <pc:spChg chg="mod">
          <ac:chgData name="Jennifer" userId="07b01fcd-b848-4272-ad1b-74b81d409e62" providerId="ADAL" clId="{E8514FB8-9593-4B8F-9D04-DE7921172C82}" dt="2024-07-10T14:19:30.634" v="307" actId="113"/>
          <ac:spMkLst>
            <pc:docMk/>
            <pc:sldMk cId="2550500076" sldId="280"/>
            <ac:spMk id="2" creationId="{C3BCB9ED-DC1B-644A-B10B-AFF793A0800D}"/>
          </ac:spMkLst>
        </pc:spChg>
      </pc:sldChg>
      <pc:sldChg chg="modSp mod">
        <pc:chgData name="Jennifer" userId="07b01fcd-b848-4272-ad1b-74b81d409e62" providerId="ADAL" clId="{E8514FB8-9593-4B8F-9D04-DE7921172C82}" dt="2024-07-10T14:32:14.478" v="558" actId="1076"/>
        <pc:sldMkLst>
          <pc:docMk/>
          <pc:sldMk cId="3407510742" sldId="283"/>
        </pc:sldMkLst>
        <pc:spChg chg="mod">
          <ac:chgData name="Jennifer" userId="07b01fcd-b848-4272-ad1b-74b81d409e62" providerId="ADAL" clId="{E8514FB8-9593-4B8F-9D04-DE7921172C82}" dt="2024-07-10T14:31:58.093" v="557" actId="20577"/>
          <ac:spMkLst>
            <pc:docMk/>
            <pc:sldMk cId="3407510742" sldId="283"/>
            <ac:spMk id="2" creationId="{78DF70F9-1FE2-FD50-7AB5-CF683433B24E}"/>
          </ac:spMkLst>
        </pc:spChg>
        <pc:cxnChg chg="mod">
          <ac:chgData name="Jennifer" userId="07b01fcd-b848-4272-ad1b-74b81d409e62" providerId="ADAL" clId="{E8514FB8-9593-4B8F-9D04-DE7921172C82}" dt="2024-07-10T14:32:14.478" v="558" actId="1076"/>
          <ac:cxnSpMkLst>
            <pc:docMk/>
            <pc:sldMk cId="3407510742" sldId="283"/>
            <ac:cxnSpMk id="12" creationId="{92C2AFD9-6A50-2915-C5D4-15F9F29E592E}"/>
          </ac:cxnSpMkLst>
        </pc:cxnChg>
      </pc:sldChg>
      <pc:sldChg chg="addSp delSp modSp add mod ord">
        <pc:chgData name="Jennifer" userId="07b01fcd-b848-4272-ad1b-74b81d409e62" providerId="ADAL" clId="{E8514FB8-9593-4B8F-9D04-DE7921172C82}" dt="2024-07-10T16:18:08.787" v="2189" actId="1076"/>
        <pc:sldMkLst>
          <pc:docMk/>
          <pc:sldMk cId="1417100557" sldId="284"/>
        </pc:sldMkLst>
        <pc:spChg chg="mod">
          <ac:chgData name="Jennifer" userId="07b01fcd-b848-4272-ad1b-74b81d409e62" providerId="ADAL" clId="{E8514FB8-9593-4B8F-9D04-DE7921172C82}" dt="2024-07-10T16:14:17.013" v="2185" actId="1076"/>
          <ac:spMkLst>
            <pc:docMk/>
            <pc:sldMk cId="1417100557" sldId="284"/>
            <ac:spMk id="11" creationId="{B3429A8B-3CE9-8B89-4A0C-8D69CB93A677}"/>
          </ac:spMkLst>
        </pc:spChg>
        <pc:spChg chg="add mod">
          <ac:chgData name="Jennifer" userId="07b01fcd-b848-4272-ad1b-74b81d409e62" providerId="ADAL" clId="{E8514FB8-9593-4B8F-9D04-DE7921172C82}" dt="2024-07-10T16:18:08.787" v="2189" actId="1076"/>
          <ac:spMkLst>
            <pc:docMk/>
            <pc:sldMk cId="1417100557" sldId="284"/>
            <ac:spMk id="17" creationId="{680AD2E1-A43E-72AE-BA22-D45E11ECFA90}"/>
          </ac:spMkLst>
        </pc:spChg>
        <pc:picChg chg="del">
          <ac:chgData name="Jennifer" userId="07b01fcd-b848-4272-ad1b-74b81d409e62" providerId="ADAL" clId="{E8514FB8-9593-4B8F-9D04-DE7921172C82}" dt="2024-07-10T14:56:09.139" v="1718" actId="478"/>
          <ac:picMkLst>
            <pc:docMk/>
            <pc:sldMk cId="1417100557" sldId="284"/>
            <ac:picMk id="8" creationId="{F2C9B1AC-44CA-8735-3267-B37602C57C01}"/>
          </ac:picMkLst>
        </pc:picChg>
        <pc:picChg chg="add mod">
          <ac:chgData name="Jennifer" userId="07b01fcd-b848-4272-ad1b-74b81d409e62" providerId="ADAL" clId="{E8514FB8-9593-4B8F-9D04-DE7921172C82}" dt="2024-07-10T16:14:12.987" v="2184" actId="1076"/>
          <ac:picMkLst>
            <pc:docMk/>
            <pc:sldMk cId="1417100557" sldId="284"/>
            <ac:picMk id="9" creationId="{D730FA2A-6325-A628-7924-FA013BE1F944}"/>
          </ac:picMkLst>
        </pc:picChg>
        <pc:picChg chg="mod">
          <ac:chgData name="Jennifer" userId="07b01fcd-b848-4272-ad1b-74b81d409e62" providerId="ADAL" clId="{E8514FB8-9593-4B8F-9D04-DE7921172C82}" dt="2024-07-10T16:14:25.170" v="2188" actId="1036"/>
          <ac:picMkLst>
            <pc:docMk/>
            <pc:sldMk cId="1417100557" sldId="284"/>
            <ac:picMk id="12" creationId="{1202E177-7165-23E2-7BAA-E0775C64E56D}"/>
          </ac:picMkLst>
        </pc:picChg>
        <pc:picChg chg="add mod">
          <ac:chgData name="Jennifer" userId="07b01fcd-b848-4272-ad1b-74b81d409e62" providerId="ADAL" clId="{E8514FB8-9593-4B8F-9D04-DE7921172C82}" dt="2024-07-10T16:14:12.987" v="2184" actId="1076"/>
          <ac:picMkLst>
            <pc:docMk/>
            <pc:sldMk cId="1417100557" sldId="284"/>
            <ac:picMk id="13" creationId="{6F086DB8-C1E4-A3B5-C3F9-FA2483A43D02}"/>
          </ac:picMkLst>
        </pc:picChg>
        <pc:picChg chg="del">
          <ac:chgData name="Jennifer" userId="07b01fcd-b848-4272-ad1b-74b81d409e62" providerId="ADAL" clId="{E8514FB8-9593-4B8F-9D04-DE7921172C82}" dt="2024-07-10T14:55:51.460" v="1717" actId="478"/>
          <ac:picMkLst>
            <pc:docMk/>
            <pc:sldMk cId="1417100557" sldId="284"/>
            <ac:picMk id="14" creationId="{CD17DB4D-1D42-7B6B-0CCE-7FEC765EDA0F}"/>
          </ac:picMkLst>
        </pc:picChg>
        <pc:cxnChg chg="mod ord">
          <ac:chgData name="Jennifer" userId="07b01fcd-b848-4272-ad1b-74b81d409e62" providerId="ADAL" clId="{E8514FB8-9593-4B8F-9D04-DE7921172C82}" dt="2024-07-10T16:14:12.987" v="2184" actId="1076"/>
          <ac:cxnSpMkLst>
            <pc:docMk/>
            <pc:sldMk cId="1417100557" sldId="284"/>
            <ac:cxnSpMk id="16" creationId="{BD6EE9C3-043C-AF6A-3196-01120E73EA07}"/>
          </ac:cxnSpMkLst>
        </pc:cxnChg>
      </pc:sldChg>
      <pc:sldChg chg="addSp new del mod">
        <pc:chgData name="Jennifer" userId="07b01fcd-b848-4272-ad1b-74b81d409e62" providerId="ADAL" clId="{E8514FB8-9593-4B8F-9D04-DE7921172C82}" dt="2024-07-10T14:55:04.766" v="1716" actId="47"/>
        <pc:sldMkLst>
          <pc:docMk/>
          <pc:sldMk cId="4003504189" sldId="285"/>
        </pc:sldMkLst>
        <pc:spChg chg="add">
          <ac:chgData name="Jennifer" userId="07b01fcd-b848-4272-ad1b-74b81d409e62" providerId="ADAL" clId="{E8514FB8-9593-4B8F-9D04-DE7921172C82}" dt="2024-07-10T14:48:10.870" v="1557" actId="22"/>
          <ac:spMkLst>
            <pc:docMk/>
            <pc:sldMk cId="4003504189" sldId="285"/>
            <ac:spMk id="3" creationId="{19564682-E458-E207-469E-F94C6EA29163}"/>
          </ac:spMkLst>
        </pc:spChg>
      </pc:sldChg>
    </pc:docChg>
  </pc:docChgLst>
  <pc:docChgLst>
    <pc:chgData name="Topolski, Jennifer M CIV USN CNIC WASHINGTON DC (USA)" userId="07b01fcd-b848-4272-ad1b-74b81d409e62" providerId="ADAL" clId="{E8514FB8-9593-4B8F-9D04-DE7921172C82}"/>
    <pc:docChg chg="undo custSel addSld delSld modSld">
      <pc:chgData name="Topolski, Jennifer M CIV USN CNIC WASHINGTON DC (USA)" userId="07b01fcd-b848-4272-ad1b-74b81d409e62" providerId="ADAL" clId="{E8514FB8-9593-4B8F-9D04-DE7921172C82}" dt="2024-07-23T13:23:19.955" v="6086" actId="20577"/>
      <pc:docMkLst>
        <pc:docMk/>
      </pc:docMkLst>
      <pc:sldChg chg="addSp modSp mod">
        <pc:chgData name="Topolski, Jennifer M CIV USN CNIC WASHINGTON DC (USA)" userId="07b01fcd-b848-4272-ad1b-74b81d409e62" providerId="ADAL" clId="{E8514FB8-9593-4B8F-9D04-DE7921172C82}" dt="2024-07-23T13:15:57.425" v="5753" actId="1076"/>
        <pc:sldMkLst>
          <pc:docMk/>
          <pc:sldMk cId="1679089290" sldId="256"/>
        </pc:sldMkLst>
        <pc:spChg chg="mod">
          <ac:chgData name="Topolski, Jennifer M CIV USN CNIC WASHINGTON DC (USA)" userId="07b01fcd-b848-4272-ad1b-74b81d409e62" providerId="ADAL" clId="{E8514FB8-9593-4B8F-9D04-DE7921172C82}" dt="2024-07-09T20:33:15.792" v="1671" actId="1076"/>
          <ac:spMkLst>
            <pc:docMk/>
            <pc:sldMk cId="1679089290" sldId="256"/>
            <ac:spMk id="2" creationId="{38EF9C00-74CF-CA64-1A49-252C21ADE2EF}"/>
          </ac:spMkLst>
        </pc:spChg>
        <pc:spChg chg="mod">
          <ac:chgData name="Topolski, Jennifer M CIV USN CNIC WASHINGTON DC (USA)" userId="07b01fcd-b848-4272-ad1b-74b81d409e62" providerId="ADAL" clId="{E8514FB8-9593-4B8F-9D04-DE7921172C82}" dt="2024-07-23T13:15:57.425" v="5753" actId="1076"/>
          <ac:spMkLst>
            <pc:docMk/>
            <pc:sldMk cId="1679089290" sldId="256"/>
            <ac:spMk id="9" creationId="{7383E14C-9EF5-6808-0EF4-47A35C396966}"/>
          </ac:spMkLst>
        </pc:spChg>
        <pc:picChg chg="add mod">
          <ac:chgData name="Topolski, Jennifer M CIV USN CNIC WASHINGTON DC (USA)" userId="07b01fcd-b848-4272-ad1b-74b81d409e62" providerId="ADAL" clId="{E8514FB8-9593-4B8F-9D04-DE7921172C82}" dt="2024-07-09T20:31:45.214" v="1667" actId="1076"/>
          <ac:picMkLst>
            <pc:docMk/>
            <pc:sldMk cId="1679089290" sldId="256"/>
            <ac:picMk id="4" creationId="{D191188B-822E-A5AF-1F30-DE2768E6E270}"/>
          </ac:picMkLst>
        </pc:picChg>
        <pc:picChg chg="add mod">
          <ac:chgData name="Topolski, Jennifer M CIV USN CNIC WASHINGTON DC (USA)" userId="07b01fcd-b848-4272-ad1b-74b81d409e62" providerId="ADAL" clId="{E8514FB8-9593-4B8F-9D04-DE7921172C82}" dt="2024-07-09T20:31:29.850" v="1661" actId="1076"/>
          <ac:picMkLst>
            <pc:docMk/>
            <pc:sldMk cId="1679089290" sldId="256"/>
            <ac:picMk id="5" creationId="{41D3DCCF-2D89-BE85-1915-7B5CFE59637E}"/>
          </ac:picMkLst>
        </pc:picChg>
        <pc:picChg chg="add mod">
          <ac:chgData name="Topolski, Jennifer M CIV USN CNIC WASHINGTON DC (USA)" userId="07b01fcd-b848-4272-ad1b-74b81d409e62" providerId="ADAL" clId="{E8514FB8-9593-4B8F-9D04-DE7921172C82}" dt="2024-07-09T20:31:50.581" v="1669" actId="1076"/>
          <ac:picMkLst>
            <pc:docMk/>
            <pc:sldMk cId="1679089290" sldId="256"/>
            <ac:picMk id="6" creationId="{7A241F3C-7F25-6B36-88C5-C333E62D2B86}"/>
          </ac:picMkLst>
        </pc:picChg>
        <pc:picChg chg="add mod">
          <ac:chgData name="Topolski, Jennifer M CIV USN CNIC WASHINGTON DC (USA)" userId="07b01fcd-b848-4272-ad1b-74b81d409e62" providerId="ADAL" clId="{E8514FB8-9593-4B8F-9D04-DE7921172C82}" dt="2024-07-09T20:31:47.598" v="1668" actId="1076"/>
          <ac:picMkLst>
            <pc:docMk/>
            <pc:sldMk cId="1679089290" sldId="256"/>
            <ac:picMk id="7" creationId="{C6406B7B-4AE1-7333-B486-84C4358D5EA2}"/>
          </ac:picMkLst>
        </pc:picChg>
        <pc:picChg chg="add mod">
          <ac:chgData name="Topolski, Jennifer M CIV USN CNIC WASHINGTON DC (USA)" userId="07b01fcd-b848-4272-ad1b-74b81d409e62" providerId="ADAL" clId="{E8514FB8-9593-4B8F-9D04-DE7921172C82}" dt="2024-07-09T20:31:41.059" v="1665" actId="1076"/>
          <ac:picMkLst>
            <pc:docMk/>
            <pc:sldMk cId="1679089290" sldId="256"/>
            <ac:picMk id="10" creationId="{C448E00F-D371-3137-A391-9E29C191DB9E}"/>
          </ac:picMkLst>
        </pc:picChg>
        <pc:picChg chg="add mod">
          <ac:chgData name="Topolski, Jennifer M CIV USN CNIC WASHINGTON DC (USA)" userId="07b01fcd-b848-4272-ad1b-74b81d409e62" providerId="ADAL" clId="{E8514FB8-9593-4B8F-9D04-DE7921172C82}" dt="2024-07-09T20:31:53.145" v="1670" actId="1076"/>
          <ac:picMkLst>
            <pc:docMk/>
            <pc:sldMk cId="1679089290" sldId="256"/>
            <ac:picMk id="11" creationId="{6BC2F1B0-20E9-E301-AB16-463D78BD0151}"/>
          </ac:picMkLst>
        </pc:picChg>
        <pc:picChg chg="add mod">
          <ac:chgData name="Topolski, Jennifer M CIV USN CNIC WASHINGTON DC (USA)" userId="07b01fcd-b848-4272-ad1b-74b81d409e62" providerId="ADAL" clId="{E8514FB8-9593-4B8F-9D04-DE7921172C82}" dt="2024-07-09T20:31:37.801" v="1663" actId="1076"/>
          <ac:picMkLst>
            <pc:docMk/>
            <pc:sldMk cId="1679089290" sldId="256"/>
            <ac:picMk id="12" creationId="{CDEA1694-9BDE-9C68-5773-19E365517BA2}"/>
          </ac:picMkLst>
        </pc:picChg>
      </pc:sldChg>
      <pc:sldChg chg="addSp delSp modSp del mod">
        <pc:chgData name="Topolski, Jennifer M CIV USN CNIC WASHINGTON DC (USA)" userId="07b01fcd-b848-4272-ad1b-74b81d409e62" providerId="ADAL" clId="{E8514FB8-9593-4B8F-9D04-DE7921172C82}" dt="2024-07-09T21:15:22.280" v="3201" actId="47"/>
        <pc:sldMkLst>
          <pc:docMk/>
          <pc:sldMk cId="501205896" sldId="260"/>
        </pc:sldMkLst>
        <pc:spChg chg="add mod">
          <ac:chgData name="Topolski, Jennifer M CIV USN CNIC WASHINGTON DC (USA)" userId="07b01fcd-b848-4272-ad1b-74b81d409e62" providerId="ADAL" clId="{E8514FB8-9593-4B8F-9D04-DE7921172C82}" dt="2024-07-05T14:39:54.117" v="59"/>
          <ac:spMkLst>
            <pc:docMk/>
            <pc:sldMk cId="501205896" sldId="260"/>
            <ac:spMk id="4" creationId="{89943C2E-FA56-416E-CAF8-DBD5344BEF69}"/>
          </ac:spMkLst>
        </pc:spChg>
        <pc:spChg chg="del">
          <ac:chgData name="Topolski, Jennifer M CIV USN CNIC WASHINGTON DC (USA)" userId="07b01fcd-b848-4272-ad1b-74b81d409e62" providerId="ADAL" clId="{E8514FB8-9593-4B8F-9D04-DE7921172C82}" dt="2024-07-05T14:39:52.750" v="58" actId="478"/>
          <ac:spMkLst>
            <pc:docMk/>
            <pc:sldMk cId="501205896" sldId="260"/>
            <ac:spMk id="11" creationId="{87E221DF-B748-D655-E7C5-CD8FAE13E58E}"/>
          </ac:spMkLst>
        </pc:spChg>
      </pc:sldChg>
      <pc:sldChg chg="addSp delSp modSp mod">
        <pc:chgData name="Topolski, Jennifer M CIV USN CNIC WASHINGTON DC (USA)" userId="07b01fcd-b848-4272-ad1b-74b81d409e62" providerId="ADAL" clId="{E8514FB8-9593-4B8F-9D04-DE7921172C82}" dt="2024-07-09T21:57:43.142" v="5734" actId="20577"/>
        <pc:sldMkLst>
          <pc:docMk/>
          <pc:sldMk cId="3101287470" sldId="261"/>
        </pc:sldMkLst>
        <pc:spChg chg="add mod">
          <ac:chgData name="Topolski, Jennifer M CIV USN CNIC WASHINGTON DC (USA)" userId="07b01fcd-b848-4272-ad1b-74b81d409e62" providerId="ADAL" clId="{E8514FB8-9593-4B8F-9D04-DE7921172C82}" dt="2024-07-05T14:39:25.004" v="52" actId="1076"/>
          <ac:spMkLst>
            <pc:docMk/>
            <pc:sldMk cId="3101287470" sldId="261"/>
            <ac:spMk id="5" creationId="{5937E931-F64D-2E68-DA62-DE96F3925018}"/>
          </ac:spMkLst>
        </pc:spChg>
        <pc:spChg chg="del">
          <ac:chgData name="Topolski, Jennifer M CIV USN CNIC WASHINGTON DC (USA)" userId="07b01fcd-b848-4272-ad1b-74b81d409e62" providerId="ADAL" clId="{E8514FB8-9593-4B8F-9D04-DE7921172C82}" dt="2024-07-05T14:39:20.890" v="50" actId="478"/>
          <ac:spMkLst>
            <pc:docMk/>
            <pc:sldMk cId="3101287470" sldId="261"/>
            <ac:spMk id="10" creationId="{A2DEF75B-2500-8A03-9F72-8AE0FBC468FA}"/>
          </ac:spMkLst>
        </pc:spChg>
        <pc:spChg chg="mod">
          <ac:chgData name="Topolski, Jennifer M CIV USN CNIC WASHINGTON DC (USA)" userId="07b01fcd-b848-4272-ad1b-74b81d409e62" providerId="ADAL" clId="{E8514FB8-9593-4B8F-9D04-DE7921172C82}" dt="2024-07-09T21:57:43.142" v="5734" actId="20577"/>
          <ac:spMkLst>
            <pc:docMk/>
            <pc:sldMk cId="3101287470" sldId="261"/>
            <ac:spMk id="11" creationId="{B3429A8B-3CE9-8B89-4A0C-8D69CB93A677}"/>
          </ac:spMkLst>
        </pc:spChg>
        <pc:picChg chg="del">
          <ac:chgData name="Topolski, Jennifer M CIV USN CNIC WASHINGTON DC (USA)" userId="07b01fcd-b848-4272-ad1b-74b81d409e62" providerId="ADAL" clId="{E8514FB8-9593-4B8F-9D04-DE7921172C82}" dt="2024-07-09T20:56:18.115" v="2546" actId="478"/>
          <ac:picMkLst>
            <pc:docMk/>
            <pc:sldMk cId="3101287470" sldId="261"/>
            <ac:picMk id="2" creationId="{BBF286EB-9195-67F1-73A3-5F5EED3FEDBA}"/>
          </ac:picMkLst>
        </pc:picChg>
        <pc:picChg chg="add mod modCrop">
          <ac:chgData name="Topolski, Jennifer M CIV USN CNIC WASHINGTON DC (USA)" userId="07b01fcd-b848-4272-ad1b-74b81d409e62" providerId="ADAL" clId="{E8514FB8-9593-4B8F-9D04-DE7921172C82}" dt="2024-07-09T21:09:10.701" v="2977" actId="692"/>
          <ac:picMkLst>
            <pc:docMk/>
            <pc:sldMk cId="3101287470" sldId="261"/>
            <ac:picMk id="9" creationId="{BF76E251-5D2E-8FD7-25DF-CC3E04B173FD}"/>
          </ac:picMkLst>
        </pc:picChg>
      </pc:sldChg>
      <pc:sldChg chg="addSp delSp modSp mod">
        <pc:chgData name="Topolski, Jennifer M CIV USN CNIC WASHINGTON DC (USA)" userId="07b01fcd-b848-4272-ad1b-74b81d409e62" providerId="ADAL" clId="{E8514FB8-9593-4B8F-9D04-DE7921172C82}" dt="2024-07-09T21:53:42.068" v="5709" actId="13926"/>
        <pc:sldMkLst>
          <pc:docMk/>
          <pc:sldMk cId="2547532174" sldId="262"/>
        </pc:sldMkLst>
        <pc:spChg chg="del">
          <ac:chgData name="Topolski, Jennifer M CIV USN CNIC WASHINGTON DC (USA)" userId="07b01fcd-b848-4272-ad1b-74b81d409e62" providerId="ADAL" clId="{E8514FB8-9593-4B8F-9D04-DE7921172C82}" dt="2024-07-05T14:41:24.134" v="79" actId="478"/>
          <ac:spMkLst>
            <pc:docMk/>
            <pc:sldMk cId="2547532174" sldId="262"/>
            <ac:spMk id="2" creationId="{81E60DDF-0239-AC89-7715-73F9764E6735}"/>
          </ac:spMkLst>
        </pc:spChg>
        <pc:spChg chg="add mod">
          <ac:chgData name="Topolski, Jennifer M CIV USN CNIC WASHINGTON DC (USA)" userId="07b01fcd-b848-4272-ad1b-74b81d409e62" providerId="ADAL" clId="{E8514FB8-9593-4B8F-9D04-DE7921172C82}" dt="2024-07-05T14:41:27.190" v="80" actId="1076"/>
          <ac:spMkLst>
            <pc:docMk/>
            <pc:sldMk cId="2547532174" sldId="262"/>
            <ac:spMk id="4" creationId="{B41AA728-257C-A9E4-66CD-80444F8B4B02}"/>
          </ac:spMkLst>
        </pc:spChg>
        <pc:spChg chg="mod">
          <ac:chgData name="Topolski, Jennifer M CIV USN CNIC WASHINGTON DC (USA)" userId="07b01fcd-b848-4272-ad1b-74b81d409e62" providerId="ADAL" clId="{E8514FB8-9593-4B8F-9D04-DE7921172C82}" dt="2024-07-09T21:53:42.068" v="5709" actId="13926"/>
          <ac:spMkLst>
            <pc:docMk/>
            <pc:sldMk cId="2547532174" sldId="262"/>
            <ac:spMk id="5" creationId="{4C172F08-07A0-4488-6C60-17EF6BCAFAB9}"/>
          </ac:spMkLst>
        </pc:spChg>
      </pc:sldChg>
      <pc:sldChg chg="modSp mod">
        <pc:chgData name="Topolski, Jennifer M CIV USN CNIC WASHINGTON DC (USA)" userId="07b01fcd-b848-4272-ad1b-74b81d409e62" providerId="ADAL" clId="{E8514FB8-9593-4B8F-9D04-DE7921172C82}" dt="2024-07-09T20:34:17.084" v="1694" actId="20577"/>
        <pc:sldMkLst>
          <pc:docMk/>
          <pc:sldMk cId="2963466834" sldId="264"/>
        </pc:sldMkLst>
        <pc:spChg chg="mod">
          <ac:chgData name="Topolski, Jennifer M CIV USN CNIC WASHINGTON DC (USA)" userId="07b01fcd-b848-4272-ad1b-74b81d409e62" providerId="ADAL" clId="{E8514FB8-9593-4B8F-9D04-DE7921172C82}" dt="2024-07-09T20:34:17.084" v="1694" actId="20577"/>
          <ac:spMkLst>
            <pc:docMk/>
            <pc:sldMk cId="2963466834" sldId="264"/>
            <ac:spMk id="2" creationId="{C3BCB9ED-DC1B-644A-B10B-AFF793A0800D}"/>
          </ac:spMkLst>
        </pc:spChg>
        <pc:spChg chg="mod">
          <ac:chgData name="Topolski, Jennifer M CIV USN CNIC WASHINGTON DC (USA)" userId="07b01fcd-b848-4272-ad1b-74b81d409e62" providerId="ADAL" clId="{E8514FB8-9593-4B8F-9D04-DE7921172C82}" dt="2024-07-05T14:38:54.730" v="44" actId="20577"/>
          <ac:spMkLst>
            <pc:docMk/>
            <pc:sldMk cId="2963466834" sldId="264"/>
            <ac:spMk id="6" creationId="{7C02C20F-86D7-A00C-969A-12F3A8D59905}"/>
          </ac:spMkLst>
        </pc:spChg>
      </pc:sldChg>
      <pc:sldChg chg="addSp delSp modSp mod">
        <pc:chgData name="Topolski, Jennifer M CIV USN CNIC WASHINGTON DC (USA)" userId="07b01fcd-b848-4272-ad1b-74b81d409e62" providerId="ADAL" clId="{E8514FB8-9593-4B8F-9D04-DE7921172C82}" dt="2024-07-23T13:23:19.955" v="6086" actId="20577"/>
        <pc:sldMkLst>
          <pc:docMk/>
          <pc:sldMk cId="3401498242" sldId="266"/>
        </pc:sldMkLst>
        <pc:spChg chg="del mod">
          <ac:chgData name="Topolski, Jennifer M CIV USN CNIC WASHINGTON DC (USA)" userId="07b01fcd-b848-4272-ad1b-74b81d409e62" providerId="ADAL" clId="{E8514FB8-9593-4B8F-9D04-DE7921172C82}" dt="2024-07-09T21:50:44.345" v="5678" actId="478"/>
          <ac:spMkLst>
            <pc:docMk/>
            <pc:sldMk cId="3401498242" sldId="266"/>
            <ac:spMk id="2" creationId="{C3BCB9ED-DC1B-644A-B10B-AFF793A0800D}"/>
          </ac:spMkLst>
        </pc:spChg>
        <pc:spChg chg="add mod">
          <ac:chgData name="Topolski, Jennifer M CIV USN CNIC WASHINGTON DC (USA)" userId="07b01fcd-b848-4272-ad1b-74b81d409e62" providerId="ADAL" clId="{E8514FB8-9593-4B8F-9D04-DE7921172C82}" dt="2024-07-05T14:39:16.405" v="49"/>
          <ac:spMkLst>
            <pc:docMk/>
            <pc:sldMk cId="3401498242" sldId="266"/>
            <ac:spMk id="4" creationId="{ED4CCE19-6AE5-4B22-03AB-3E37B3A3ACB2}"/>
          </ac:spMkLst>
        </pc:spChg>
        <pc:spChg chg="del mod">
          <ac:chgData name="Topolski, Jennifer M CIV USN CNIC WASHINGTON DC (USA)" userId="07b01fcd-b848-4272-ad1b-74b81d409e62" providerId="ADAL" clId="{E8514FB8-9593-4B8F-9D04-DE7921172C82}" dt="2024-07-05T14:39:15.028" v="48" actId="478"/>
          <ac:spMkLst>
            <pc:docMk/>
            <pc:sldMk cId="3401498242" sldId="266"/>
            <ac:spMk id="7" creationId="{029C7482-0309-E6B3-6188-934097B3FB71}"/>
          </ac:spMkLst>
        </pc:spChg>
        <pc:spChg chg="add mod">
          <ac:chgData name="Topolski, Jennifer M CIV USN CNIC WASHINGTON DC (USA)" userId="07b01fcd-b848-4272-ad1b-74b81d409e62" providerId="ADAL" clId="{E8514FB8-9593-4B8F-9D04-DE7921172C82}" dt="2024-07-23T13:23:19.955" v="6086" actId="20577"/>
          <ac:spMkLst>
            <pc:docMk/>
            <pc:sldMk cId="3401498242" sldId="266"/>
            <ac:spMk id="14" creationId="{05EFFF57-7781-5A81-FF5D-B626BD882D44}"/>
          </ac:spMkLst>
        </pc:spChg>
        <pc:graphicFrameChg chg="del modGraphic">
          <ac:chgData name="Topolski, Jennifer M CIV USN CNIC WASHINGTON DC (USA)" userId="07b01fcd-b848-4272-ad1b-74b81d409e62" providerId="ADAL" clId="{E8514FB8-9593-4B8F-9D04-DE7921172C82}" dt="2024-07-09T20:48:33.762" v="2141" actId="478"/>
          <ac:graphicFrameMkLst>
            <pc:docMk/>
            <pc:sldMk cId="3401498242" sldId="266"/>
            <ac:graphicFrameMk id="5" creationId="{36E1286B-9D62-0267-610E-E12C74211143}"/>
          </ac:graphicFrameMkLst>
        </pc:graphicFrameChg>
        <pc:picChg chg="add mod">
          <ac:chgData name="Topolski, Jennifer M CIV USN CNIC WASHINGTON DC (USA)" userId="07b01fcd-b848-4272-ad1b-74b81d409e62" providerId="ADAL" clId="{E8514FB8-9593-4B8F-9D04-DE7921172C82}" dt="2024-07-09T20:48:54.374" v="2143"/>
          <ac:picMkLst>
            <pc:docMk/>
            <pc:sldMk cId="3401498242" sldId="266"/>
            <ac:picMk id="7" creationId="{E7E8D024-6531-5109-D855-48F57483B1CF}"/>
          </ac:picMkLst>
        </pc:picChg>
        <pc:picChg chg="add mod">
          <ac:chgData name="Topolski, Jennifer M CIV USN CNIC WASHINGTON DC (USA)" userId="07b01fcd-b848-4272-ad1b-74b81d409e62" providerId="ADAL" clId="{E8514FB8-9593-4B8F-9D04-DE7921172C82}" dt="2024-07-09T20:48:54.374" v="2143"/>
          <ac:picMkLst>
            <pc:docMk/>
            <pc:sldMk cId="3401498242" sldId="266"/>
            <ac:picMk id="8" creationId="{90C35857-FF84-41EC-63D8-78382D258011}"/>
          </ac:picMkLst>
        </pc:picChg>
        <pc:picChg chg="add mod">
          <ac:chgData name="Topolski, Jennifer M CIV USN CNIC WASHINGTON DC (USA)" userId="07b01fcd-b848-4272-ad1b-74b81d409e62" providerId="ADAL" clId="{E8514FB8-9593-4B8F-9D04-DE7921172C82}" dt="2024-07-09T20:48:54.374" v="2143"/>
          <ac:picMkLst>
            <pc:docMk/>
            <pc:sldMk cId="3401498242" sldId="266"/>
            <ac:picMk id="9" creationId="{2109C83A-2D7A-79A0-D392-104D778CDD4D}"/>
          </ac:picMkLst>
        </pc:picChg>
        <pc:picChg chg="add mod">
          <ac:chgData name="Topolski, Jennifer M CIV USN CNIC WASHINGTON DC (USA)" userId="07b01fcd-b848-4272-ad1b-74b81d409e62" providerId="ADAL" clId="{E8514FB8-9593-4B8F-9D04-DE7921172C82}" dt="2024-07-09T20:48:54.374" v="2143"/>
          <ac:picMkLst>
            <pc:docMk/>
            <pc:sldMk cId="3401498242" sldId="266"/>
            <ac:picMk id="10" creationId="{61A501A1-F334-C43C-E552-3AD25B310C55}"/>
          </ac:picMkLst>
        </pc:picChg>
        <pc:picChg chg="add mod">
          <ac:chgData name="Topolski, Jennifer M CIV USN CNIC WASHINGTON DC (USA)" userId="07b01fcd-b848-4272-ad1b-74b81d409e62" providerId="ADAL" clId="{E8514FB8-9593-4B8F-9D04-DE7921172C82}" dt="2024-07-09T20:48:54.374" v="2143"/>
          <ac:picMkLst>
            <pc:docMk/>
            <pc:sldMk cId="3401498242" sldId="266"/>
            <ac:picMk id="11" creationId="{6BD247E1-50F5-D9FB-A3AB-058F58463B68}"/>
          </ac:picMkLst>
        </pc:picChg>
        <pc:picChg chg="add mod">
          <ac:chgData name="Topolski, Jennifer M CIV USN CNIC WASHINGTON DC (USA)" userId="07b01fcd-b848-4272-ad1b-74b81d409e62" providerId="ADAL" clId="{E8514FB8-9593-4B8F-9D04-DE7921172C82}" dt="2024-07-09T20:48:54.374" v="2143"/>
          <ac:picMkLst>
            <pc:docMk/>
            <pc:sldMk cId="3401498242" sldId="266"/>
            <ac:picMk id="12" creationId="{C262F14B-4ACF-DC4B-521C-EB3DD19C1FC5}"/>
          </ac:picMkLst>
        </pc:picChg>
        <pc:picChg chg="add mod">
          <ac:chgData name="Topolski, Jennifer M CIV USN CNIC WASHINGTON DC (USA)" userId="07b01fcd-b848-4272-ad1b-74b81d409e62" providerId="ADAL" clId="{E8514FB8-9593-4B8F-9D04-DE7921172C82}" dt="2024-07-09T20:48:54.374" v="2143"/>
          <ac:picMkLst>
            <pc:docMk/>
            <pc:sldMk cId="3401498242" sldId="266"/>
            <ac:picMk id="13" creationId="{8FAE649E-0A09-449E-A157-80D44DF22C1B}"/>
          </ac:picMkLst>
        </pc:picChg>
        <pc:picChg chg="add mod">
          <ac:chgData name="Topolski, Jennifer M CIV USN CNIC WASHINGTON DC (USA)" userId="07b01fcd-b848-4272-ad1b-74b81d409e62" providerId="ADAL" clId="{E8514FB8-9593-4B8F-9D04-DE7921172C82}" dt="2024-07-09T21:51:47.290" v="5690" actId="692"/>
          <ac:picMkLst>
            <pc:docMk/>
            <pc:sldMk cId="3401498242" sldId="266"/>
            <ac:picMk id="16" creationId="{AE96F486-9C8C-A2BA-50A9-DC9451E53716}"/>
          </ac:picMkLst>
        </pc:picChg>
        <pc:picChg chg="add mod">
          <ac:chgData name="Topolski, Jennifer M CIV USN CNIC WASHINGTON DC (USA)" userId="07b01fcd-b848-4272-ad1b-74b81d409e62" providerId="ADAL" clId="{E8514FB8-9593-4B8F-9D04-DE7921172C82}" dt="2024-07-09T21:51:56.328" v="5697" actId="1076"/>
          <ac:picMkLst>
            <pc:docMk/>
            <pc:sldMk cId="3401498242" sldId="266"/>
            <ac:picMk id="18" creationId="{B8F6B7BC-051B-18D5-E113-54FA1ADE5CC3}"/>
          </ac:picMkLst>
        </pc:picChg>
        <pc:cxnChg chg="add mod">
          <ac:chgData name="Topolski, Jennifer M CIV USN CNIC WASHINGTON DC (USA)" userId="07b01fcd-b848-4272-ad1b-74b81d409e62" providerId="ADAL" clId="{E8514FB8-9593-4B8F-9D04-DE7921172C82}" dt="2024-07-09T21:52:26.009" v="5706" actId="14100"/>
          <ac:cxnSpMkLst>
            <pc:docMk/>
            <pc:sldMk cId="3401498242" sldId="266"/>
            <ac:cxnSpMk id="20" creationId="{3769BB5B-16FF-D3D8-B2EF-277F6C896065}"/>
          </ac:cxnSpMkLst>
        </pc:cxnChg>
      </pc:sldChg>
      <pc:sldChg chg="del">
        <pc:chgData name="Topolski, Jennifer M CIV USN CNIC WASHINGTON DC (USA)" userId="07b01fcd-b848-4272-ad1b-74b81d409e62" providerId="ADAL" clId="{E8514FB8-9593-4B8F-9D04-DE7921172C82}" dt="2024-07-09T21:53:34.896" v="5707" actId="47"/>
        <pc:sldMkLst>
          <pc:docMk/>
          <pc:sldMk cId="1608661067" sldId="267"/>
        </pc:sldMkLst>
      </pc:sldChg>
      <pc:sldChg chg="addSp delSp modSp del mod">
        <pc:chgData name="Topolski, Jennifer M CIV USN CNIC WASHINGTON DC (USA)" userId="07b01fcd-b848-4272-ad1b-74b81d409e62" providerId="ADAL" clId="{E8514FB8-9593-4B8F-9D04-DE7921172C82}" dt="2024-07-09T21:17:05.916" v="3264" actId="47"/>
        <pc:sldMkLst>
          <pc:docMk/>
          <pc:sldMk cId="110708415" sldId="268"/>
        </pc:sldMkLst>
        <pc:spChg chg="add mod">
          <ac:chgData name="Topolski, Jennifer M CIV USN CNIC WASHINGTON DC (USA)" userId="07b01fcd-b848-4272-ad1b-74b81d409e62" providerId="ADAL" clId="{E8514FB8-9593-4B8F-9D04-DE7921172C82}" dt="2024-07-05T14:40:22.691" v="68"/>
          <ac:spMkLst>
            <pc:docMk/>
            <pc:sldMk cId="110708415" sldId="268"/>
            <ac:spMk id="4" creationId="{FD9090A8-08A2-FD0E-387C-8524F252AFFC}"/>
          </ac:spMkLst>
        </pc:spChg>
        <pc:spChg chg="del">
          <ac:chgData name="Topolski, Jennifer M CIV USN CNIC WASHINGTON DC (USA)" userId="07b01fcd-b848-4272-ad1b-74b81d409e62" providerId="ADAL" clId="{E8514FB8-9593-4B8F-9D04-DE7921172C82}" dt="2024-07-05T14:40:21.441" v="67" actId="478"/>
          <ac:spMkLst>
            <pc:docMk/>
            <pc:sldMk cId="110708415" sldId="268"/>
            <ac:spMk id="7" creationId="{AB1BF5AA-9429-15B4-4870-3B64238BC3CE}"/>
          </ac:spMkLst>
        </pc:spChg>
      </pc:sldChg>
      <pc:sldChg chg="addSp delSp modSp del mod">
        <pc:chgData name="Topolski, Jennifer M CIV USN CNIC WASHINGTON DC (USA)" userId="07b01fcd-b848-4272-ad1b-74b81d409e62" providerId="ADAL" clId="{E8514FB8-9593-4B8F-9D04-DE7921172C82}" dt="2024-07-09T21:14:59.484" v="3198" actId="47"/>
        <pc:sldMkLst>
          <pc:docMk/>
          <pc:sldMk cId="1346413445" sldId="269"/>
        </pc:sldMkLst>
        <pc:spChg chg="add mod">
          <ac:chgData name="Topolski, Jennifer M CIV USN CNIC WASHINGTON DC (USA)" userId="07b01fcd-b848-4272-ad1b-74b81d409e62" providerId="ADAL" clId="{E8514FB8-9593-4B8F-9D04-DE7921172C82}" dt="2024-07-05T14:39:31.834" v="54"/>
          <ac:spMkLst>
            <pc:docMk/>
            <pc:sldMk cId="1346413445" sldId="269"/>
            <ac:spMk id="6" creationId="{4324CFF5-1729-451C-51C9-635C7A4D5E40}"/>
          </ac:spMkLst>
        </pc:spChg>
        <pc:spChg chg="del">
          <ac:chgData name="Topolski, Jennifer M CIV USN CNIC WASHINGTON DC (USA)" userId="07b01fcd-b848-4272-ad1b-74b81d409e62" providerId="ADAL" clId="{E8514FB8-9593-4B8F-9D04-DE7921172C82}" dt="2024-07-05T14:39:29.620" v="53" actId="478"/>
          <ac:spMkLst>
            <pc:docMk/>
            <pc:sldMk cId="1346413445" sldId="269"/>
            <ac:spMk id="7" creationId="{1A84E217-7632-06C4-E26C-1B0BC42FC790}"/>
          </ac:spMkLst>
        </pc:spChg>
      </pc:sldChg>
      <pc:sldChg chg="addSp delSp modSp del mod">
        <pc:chgData name="Topolski, Jennifer M CIV USN CNIC WASHINGTON DC (USA)" userId="07b01fcd-b848-4272-ad1b-74b81d409e62" providerId="ADAL" clId="{E8514FB8-9593-4B8F-9D04-DE7921172C82}" dt="2024-07-09T21:15:13.378" v="3199" actId="47"/>
        <pc:sldMkLst>
          <pc:docMk/>
          <pc:sldMk cId="792406177" sldId="270"/>
        </pc:sldMkLst>
        <pc:spChg chg="add mod">
          <ac:chgData name="Topolski, Jennifer M CIV USN CNIC WASHINGTON DC (USA)" userId="07b01fcd-b848-4272-ad1b-74b81d409e62" providerId="ADAL" clId="{E8514FB8-9593-4B8F-9D04-DE7921172C82}" dt="2024-07-05T14:39:44.947" v="57" actId="1076"/>
          <ac:spMkLst>
            <pc:docMk/>
            <pc:sldMk cId="792406177" sldId="270"/>
            <ac:spMk id="4" creationId="{6F2504A0-CC17-0277-51B6-E38524B6D0C3}"/>
          </ac:spMkLst>
        </pc:spChg>
        <pc:spChg chg="del">
          <ac:chgData name="Topolski, Jennifer M CIV USN CNIC WASHINGTON DC (USA)" userId="07b01fcd-b848-4272-ad1b-74b81d409e62" providerId="ADAL" clId="{E8514FB8-9593-4B8F-9D04-DE7921172C82}" dt="2024-07-05T14:39:40.776" v="55" actId="478"/>
          <ac:spMkLst>
            <pc:docMk/>
            <pc:sldMk cId="792406177" sldId="270"/>
            <ac:spMk id="7" creationId="{1A84E217-7632-06C4-E26C-1B0BC42FC790}"/>
          </ac:spMkLst>
        </pc:spChg>
      </pc:sldChg>
      <pc:sldChg chg="addSp delSp modSp del mod">
        <pc:chgData name="Topolski, Jennifer M CIV USN CNIC WASHINGTON DC (USA)" userId="07b01fcd-b848-4272-ad1b-74b81d409e62" providerId="ADAL" clId="{E8514FB8-9593-4B8F-9D04-DE7921172C82}" dt="2024-07-09T21:17:08.018" v="3265" actId="47"/>
        <pc:sldMkLst>
          <pc:docMk/>
          <pc:sldMk cId="3609428637" sldId="271"/>
        </pc:sldMkLst>
        <pc:spChg chg="add mod">
          <ac:chgData name="Topolski, Jennifer M CIV USN CNIC WASHINGTON DC (USA)" userId="07b01fcd-b848-4272-ad1b-74b81d409e62" providerId="ADAL" clId="{E8514FB8-9593-4B8F-9D04-DE7921172C82}" dt="2024-07-05T14:40:53.403" v="73" actId="1076"/>
          <ac:spMkLst>
            <pc:docMk/>
            <pc:sldMk cId="3609428637" sldId="271"/>
            <ac:spMk id="4" creationId="{7176B32D-A150-61C7-C013-983AB51CA314}"/>
          </ac:spMkLst>
        </pc:spChg>
        <pc:spChg chg="del">
          <ac:chgData name="Topolski, Jennifer M CIV USN CNIC WASHINGTON DC (USA)" userId="07b01fcd-b848-4272-ad1b-74b81d409e62" providerId="ADAL" clId="{E8514FB8-9593-4B8F-9D04-DE7921172C82}" dt="2024-07-05T14:40:55.688" v="74" actId="478"/>
          <ac:spMkLst>
            <pc:docMk/>
            <pc:sldMk cId="3609428637" sldId="271"/>
            <ac:spMk id="7" creationId="{1A84E217-7632-06C4-E26C-1B0BC42FC790}"/>
          </ac:spMkLst>
        </pc:spChg>
        <pc:spChg chg="add mod">
          <ac:chgData name="Topolski, Jennifer M CIV USN CNIC WASHINGTON DC (USA)" userId="07b01fcd-b848-4272-ad1b-74b81d409e62" providerId="ADAL" clId="{E8514FB8-9593-4B8F-9D04-DE7921172C82}" dt="2024-07-05T14:41:00.906" v="76" actId="1076"/>
          <ac:spMkLst>
            <pc:docMk/>
            <pc:sldMk cId="3609428637" sldId="271"/>
            <ac:spMk id="9" creationId="{1DB0E646-3E29-495B-156E-8AC822F50CA3}"/>
          </ac:spMkLst>
        </pc:spChg>
      </pc:sldChg>
      <pc:sldChg chg="addSp delSp modSp del mod">
        <pc:chgData name="Topolski, Jennifer M CIV USN CNIC WASHINGTON DC (USA)" userId="07b01fcd-b848-4272-ad1b-74b81d409e62" providerId="ADAL" clId="{E8514FB8-9593-4B8F-9D04-DE7921172C82}" dt="2024-07-09T21:15:28.547" v="3202" actId="47"/>
        <pc:sldMkLst>
          <pc:docMk/>
          <pc:sldMk cId="4202059392" sldId="272"/>
        </pc:sldMkLst>
        <pc:spChg chg="add mod">
          <ac:chgData name="Topolski, Jennifer M CIV USN CNIC WASHINGTON DC (USA)" userId="07b01fcd-b848-4272-ad1b-74b81d409e62" providerId="ADAL" clId="{E8514FB8-9593-4B8F-9D04-DE7921172C82}" dt="2024-07-05T14:40:02.635" v="61"/>
          <ac:spMkLst>
            <pc:docMk/>
            <pc:sldMk cId="4202059392" sldId="272"/>
            <ac:spMk id="2" creationId="{F933AA5D-7477-BAE5-2845-10643EAE9B47}"/>
          </ac:spMkLst>
        </pc:spChg>
        <pc:spChg chg="del">
          <ac:chgData name="Topolski, Jennifer M CIV USN CNIC WASHINGTON DC (USA)" userId="07b01fcd-b848-4272-ad1b-74b81d409e62" providerId="ADAL" clId="{E8514FB8-9593-4B8F-9D04-DE7921172C82}" dt="2024-07-05T14:40:01.298" v="60" actId="478"/>
          <ac:spMkLst>
            <pc:docMk/>
            <pc:sldMk cId="4202059392" sldId="272"/>
            <ac:spMk id="11" creationId="{87E221DF-B748-D655-E7C5-CD8FAE13E58E}"/>
          </ac:spMkLst>
        </pc:spChg>
      </pc:sldChg>
      <pc:sldChg chg="del">
        <pc:chgData name="Topolski, Jennifer M CIV USN CNIC WASHINGTON DC (USA)" userId="07b01fcd-b848-4272-ad1b-74b81d409e62" providerId="ADAL" clId="{E8514FB8-9593-4B8F-9D04-DE7921172C82}" dt="2024-07-05T14:40:37.515" v="70" actId="2696"/>
        <pc:sldMkLst>
          <pc:docMk/>
          <pc:sldMk cId="4136352063" sldId="273"/>
        </pc:sldMkLst>
      </pc:sldChg>
      <pc:sldChg chg="addSp delSp modSp del mod">
        <pc:chgData name="Topolski, Jennifer M CIV USN CNIC WASHINGTON DC (USA)" userId="07b01fcd-b848-4272-ad1b-74b81d409e62" providerId="ADAL" clId="{E8514FB8-9593-4B8F-9D04-DE7921172C82}" dt="2024-07-05T14:40:30.447" v="69" actId="2696"/>
        <pc:sldMkLst>
          <pc:docMk/>
          <pc:sldMk cId="1318373222" sldId="274"/>
        </pc:sldMkLst>
        <pc:spChg chg="add mod">
          <ac:chgData name="Topolski, Jennifer M CIV USN CNIC WASHINGTON DC (USA)" userId="07b01fcd-b848-4272-ad1b-74b81d409e62" providerId="ADAL" clId="{E8514FB8-9593-4B8F-9D04-DE7921172C82}" dt="2024-07-05T14:40:17.160" v="66"/>
          <ac:spMkLst>
            <pc:docMk/>
            <pc:sldMk cId="1318373222" sldId="274"/>
            <ac:spMk id="2" creationId="{257AA2DF-5F03-DC26-F25E-2754EE9FD526}"/>
          </ac:spMkLst>
        </pc:spChg>
        <pc:spChg chg="del">
          <ac:chgData name="Topolski, Jennifer M CIV USN CNIC WASHINGTON DC (USA)" userId="07b01fcd-b848-4272-ad1b-74b81d409e62" providerId="ADAL" clId="{E8514FB8-9593-4B8F-9D04-DE7921172C82}" dt="2024-07-05T14:40:15.932" v="65" actId="478"/>
          <ac:spMkLst>
            <pc:docMk/>
            <pc:sldMk cId="1318373222" sldId="274"/>
            <ac:spMk id="6" creationId="{55E0963A-9167-83A4-54F6-D21A55882470}"/>
          </ac:spMkLst>
        </pc:spChg>
      </pc:sldChg>
      <pc:sldChg chg="del">
        <pc:chgData name="Topolski, Jennifer M CIV USN CNIC WASHINGTON DC (USA)" userId="07b01fcd-b848-4272-ad1b-74b81d409e62" providerId="ADAL" clId="{E8514FB8-9593-4B8F-9D04-DE7921172C82}" dt="2024-07-05T14:41:06.690" v="77" actId="47"/>
        <pc:sldMkLst>
          <pc:docMk/>
          <pc:sldMk cId="1399942375" sldId="275"/>
        </pc:sldMkLst>
      </pc:sldChg>
      <pc:sldChg chg="addSp delSp modSp mod">
        <pc:chgData name="Topolski, Jennifer M CIV USN CNIC WASHINGTON DC (USA)" userId="07b01fcd-b848-4272-ad1b-74b81d409e62" providerId="ADAL" clId="{E8514FB8-9593-4B8F-9D04-DE7921172C82}" dt="2024-07-09T21:57:57.289" v="5735" actId="33524"/>
        <pc:sldMkLst>
          <pc:docMk/>
          <pc:sldMk cId="2972111949" sldId="276"/>
        </pc:sldMkLst>
        <pc:spChg chg="mod">
          <ac:chgData name="Topolski, Jennifer M CIV USN CNIC WASHINGTON DC (USA)" userId="07b01fcd-b848-4272-ad1b-74b81d409e62" providerId="ADAL" clId="{E8514FB8-9593-4B8F-9D04-DE7921172C82}" dt="2024-07-09T21:57:57.289" v="5735" actId="33524"/>
          <ac:spMkLst>
            <pc:docMk/>
            <pc:sldMk cId="2972111949" sldId="276"/>
            <ac:spMk id="2" creationId="{78DF70F9-1FE2-FD50-7AB5-CF683433B24E}"/>
          </ac:spMkLst>
        </pc:spChg>
        <pc:spChg chg="del">
          <ac:chgData name="Topolski, Jennifer M CIV USN CNIC WASHINGTON DC (USA)" userId="07b01fcd-b848-4272-ad1b-74b81d409e62" providerId="ADAL" clId="{E8514FB8-9593-4B8F-9D04-DE7921172C82}" dt="2024-07-05T14:40:07.047" v="62" actId="478"/>
          <ac:spMkLst>
            <pc:docMk/>
            <pc:sldMk cId="2972111949" sldId="276"/>
            <ac:spMk id="7" creationId="{1A84E217-7632-06C4-E26C-1B0BC42FC790}"/>
          </ac:spMkLst>
        </pc:spChg>
        <pc:spChg chg="add mod">
          <ac:chgData name="Topolski, Jennifer M CIV USN CNIC WASHINGTON DC (USA)" userId="07b01fcd-b848-4272-ad1b-74b81d409e62" providerId="ADAL" clId="{E8514FB8-9593-4B8F-9D04-DE7921172C82}" dt="2024-07-05T14:40:12.080" v="64" actId="1076"/>
          <ac:spMkLst>
            <pc:docMk/>
            <pc:sldMk cId="2972111949" sldId="276"/>
            <ac:spMk id="8" creationId="{AFC9B558-4CCB-46EB-B012-197E958DB8B9}"/>
          </ac:spMkLst>
        </pc:spChg>
        <pc:picChg chg="del">
          <ac:chgData name="Topolski, Jennifer M CIV USN CNIC WASHINGTON DC (USA)" userId="07b01fcd-b848-4272-ad1b-74b81d409e62" providerId="ADAL" clId="{E8514FB8-9593-4B8F-9D04-DE7921172C82}" dt="2024-07-09T21:16:18.614" v="3203" actId="478"/>
          <ac:picMkLst>
            <pc:docMk/>
            <pc:sldMk cId="2972111949" sldId="276"/>
            <ac:picMk id="4" creationId="{CAA24F0C-6476-D602-4B25-618CCF706380}"/>
          </ac:picMkLst>
        </pc:picChg>
        <pc:picChg chg="add mod">
          <ac:chgData name="Topolski, Jennifer M CIV USN CNIC WASHINGTON DC (USA)" userId="07b01fcd-b848-4272-ad1b-74b81d409e62" providerId="ADAL" clId="{E8514FB8-9593-4B8F-9D04-DE7921172C82}" dt="2024-07-09T21:23:06.388" v="3702" actId="692"/>
          <ac:picMkLst>
            <pc:docMk/>
            <pc:sldMk cId="2972111949" sldId="276"/>
            <ac:picMk id="9" creationId="{93E7098E-68D0-89F5-D49C-E065D5E17940}"/>
          </ac:picMkLst>
        </pc:picChg>
      </pc:sldChg>
      <pc:sldChg chg="addSp delSp modSp mod">
        <pc:chgData name="Topolski, Jennifer M CIV USN CNIC WASHINGTON DC (USA)" userId="07b01fcd-b848-4272-ad1b-74b81d409e62" providerId="ADAL" clId="{E8514FB8-9593-4B8F-9D04-DE7921172C82}" dt="2024-07-05T14:41:49.989" v="83" actId="1076"/>
        <pc:sldMkLst>
          <pc:docMk/>
          <pc:sldMk cId="1644941392" sldId="277"/>
        </pc:sldMkLst>
        <pc:spChg chg="add mod">
          <ac:chgData name="Topolski, Jennifer M CIV USN CNIC WASHINGTON DC (USA)" userId="07b01fcd-b848-4272-ad1b-74b81d409e62" providerId="ADAL" clId="{E8514FB8-9593-4B8F-9D04-DE7921172C82}" dt="2024-07-05T14:41:49.989" v="83" actId="1076"/>
          <ac:spMkLst>
            <pc:docMk/>
            <pc:sldMk cId="1644941392" sldId="277"/>
            <ac:spMk id="4" creationId="{EFB8CA38-6B76-63EA-15B2-CDD99A0BF77E}"/>
          </ac:spMkLst>
        </pc:spChg>
        <pc:spChg chg="del">
          <ac:chgData name="Topolski, Jennifer M CIV USN CNIC WASHINGTON DC (USA)" userId="07b01fcd-b848-4272-ad1b-74b81d409e62" providerId="ADAL" clId="{E8514FB8-9593-4B8F-9D04-DE7921172C82}" dt="2024-07-05T14:41:47.368" v="82" actId="478"/>
          <ac:spMkLst>
            <pc:docMk/>
            <pc:sldMk cId="1644941392" sldId="277"/>
            <ac:spMk id="6" creationId="{55E0963A-9167-83A4-54F6-D21A55882470}"/>
          </ac:spMkLst>
        </pc:spChg>
      </pc:sldChg>
      <pc:sldChg chg="del">
        <pc:chgData name="Topolski, Jennifer M CIV USN CNIC WASHINGTON DC (USA)" userId="07b01fcd-b848-4272-ad1b-74b81d409e62" providerId="ADAL" clId="{E8514FB8-9593-4B8F-9D04-DE7921172C82}" dt="2024-07-09T21:53:35.999" v="5708" actId="47"/>
        <pc:sldMkLst>
          <pc:docMk/>
          <pc:sldMk cId="1635202434" sldId="278"/>
        </pc:sldMkLst>
      </pc:sldChg>
      <pc:sldChg chg="new del">
        <pc:chgData name="Topolski, Jennifer M CIV USN CNIC WASHINGTON DC (USA)" userId="07b01fcd-b848-4272-ad1b-74b81d409e62" providerId="ADAL" clId="{E8514FB8-9593-4B8F-9D04-DE7921172C82}" dt="2024-07-05T14:43:57.465" v="219" actId="47"/>
        <pc:sldMkLst>
          <pc:docMk/>
          <pc:sldMk cId="1987140233" sldId="279"/>
        </pc:sldMkLst>
      </pc:sldChg>
      <pc:sldChg chg="modSp add mod">
        <pc:chgData name="Topolski, Jennifer M CIV USN CNIC WASHINGTON DC (USA)" userId="07b01fcd-b848-4272-ad1b-74b81d409e62" providerId="ADAL" clId="{E8514FB8-9593-4B8F-9D04-DE7921172C82}" dt="2024-07-23T13:21:59.574" v="5997" actId="313"/>
        <pc:sldMkLst>
          <pc:docMk/>
          <pc:sldMk cId="2550500076" sldId="280"/>
        </pc:sldMkLst>
        <pc:spChg chg="mod">
          <ac:chgData name="Topolski, Jennifer M CIV USN CNIC WASHINGTON DC (USA)" userId="07b01fcd-b848-4272-ad1b-74b81d409e62" providerId="ADAL" clId="{E8514FB8-9593-4B8F-9D04-DE7921172C82}" dt="2024-07-23T13:21:59.574" v="5997" actId="313"/>
          <ac:spMkLst>
            <pc:docMk/>
            <pc:sldMk cId="2550500076" sldId="280"/>
            <ac:spMk id="2" creationId="{C3BCB9ED-DC1B-644A-B10B-AFF793A0800D}"/>
          </ac:spMkLst>
        </pc:spChg>
      </pc:sldChg>
      <pc:sldChg chg="addSp delSp modSp add mod">
        <pc:chgData name="Topolski, Jennifer M CIV USN CNIC WASHINGTON DC (USA)" userId="07b01fcd-b848-4272-ad1b-74b81d409e62" providerId="ADAL" clId="{E8514FB8-9593-4B8F-9D04-DE7921172C82}" dt="2024-07-09T20:47:58.416" v="2138" actId="313"/>
        <pc:sldMkLst>
          <pc:docMk/>
          <pc:sldMk cId="1894265122" sldId="281"/>
        </pc:sldMkLst>
        <pc:spChg chg="mod">
          <ac:chgData name="Topolski, Jennifer M CIV USN CNIC WASHINGTON DC (USA)" userId="07b01fcd-b848-4272-ad1b-74b81d409e62" providerId="ADAL" clId="{E8514FB8-9593-4B8F-9D04-DE7921172C82}" dt="2024-07-09T20:47:58.416" v="2138" actId="313"/>
          <ac:spMkLst>
            <pc:docMk/>
            <pc:sldMk cId="1894265122" sldId="281"/>
            <ac:spMk id="2" creationId="{C3BCB9ED-DC1B-644A-B10B-AFF793A0800D}"/>
          </ac:spMkLst>
        </pc:spChg>
        <pc:spChg chg="add del mod ord">
          <ac:chgData name="Topolski, Jennifer M CIV USN CNIC WASHINGTON DC (USA)" userId="07b01fcd-b848-4272-ad1b-74b81d409e62" providerId="ADAL" clId="{E8514FB8-9593-4B8F-9D04-DE7921172C82}" dt="2024-07-09T20:30:30.494" v="1633" actId="478"/>
          <ac:spMkLst>
            <pc:docMk/>
            <pc:sldMk cId="1894265122" sldId="281"/>
            <ac:spMk id="21" creationId="{81656968-6239-C4BA-92C4-7041A2D643E2}"/>
          </ac:spMkLst>
        </pc:spChg>
        <pc:spChg chg="add del mod">
          <ac:chgData name="Topolski, Jennifer M CIV USN CNIC WASHINGTON DC (USA)" userId="07b01fcd-b848-4272-ad1b-74b81d409e62" providerId="ADAL" clId="{E8514FB8-9593-4B8F-9D04-DE7921172C82}" dt="2024-07-09T20:29:34.523" v="1630" actId="478"/>
          <ac:spMkLst>
            <pc:docMk/>
            <pc:sldMk cId="1894265122" sldId="281"/>
            <ac:spMk id="28" creationId="{DBCAC9BC-4EE7-2ADE-FD02-C2345F72A59F}"/>
          </ac:spMkLst>
        </pc:spChg>
        <pc:picChg chg="add del mod">
          <ac:chgData name="Topolski, Jennifer M CIV USN CNIC WASHINGTON DC (USA)" userId="07b01fcd-b848-4272-ad1b-74b81d409e62" providerId="ADAL" clId="{E8514FB8-9593-4B8F-9D04-DE7921172C82}" dt="2024-07-09T20:30:35.449" v="1637" actId="478"/>
          <ac:picMkLst>
            <pc:docMk/>
            <pc:sldMk cId="1894265122" sldId="281"/>
            <ac:picMk id="7" creationId="{BD276EAD-C392-7E27-FFFB-CCBFD4C1234A}"/>
          </ac:picMkLst>
        </pc:picChg>
        <pc:picChg chg="add del mod modCrop">
          <ac:chgData name="Topolski, Jennifer M CIV USN CNIC WASHINGTON DC (USA)" userId="07b01fcd-b848-4272-ad1b-74b81d409e62" providerId="ADAL" clId="{E8514FB8-9593-4B8F-9D04-DE7921172C82}" dt="2024-07-09T20:30:37.205" v="1640" actId="478"/>
          <ac:picMkLst>
            <pc:docMk/>
            <pc:sldMk cId="1894265122" sldId="281"/>
            <ac:picMk id="9" creationId="{4DF3FD4D-D2A7-E691-D57A-B2C17D22290D}"/>
          </ac:picMkLst>
        </pc:picChg>
        <pc:picChg chg="add del mod">
          <ac:chgData name="Topolski, Jennifer M CIV USN CNIC WASHINGTON DC (USA)" userId="07b01fcd-b848-4272-ad1b-74b81d409e62" providerId="ADAL" clId="{E8514FB8-9593-4B8F-9D04-DE7921172C82}" dt="2024-07-09T20:30:39.454" v="1643" actId="478"/>
          <ac:picMkLst>
            <pc:docMk/>
            <pc:sldMk cId="1894265122" sldId="281"/>
            <ac:picMk id="11" creationId="{0E457DC0-C6CD-90EF-7E19-82C2721E9D28}"/>
          </ac:picMkLst>
        </pc:picChg>
        <pc:picChg chg="add del mod modCrop">
          <ac:chgData name="Topolski, Jennifer M CIV USN CNIC WASHINGTON DC (USA)" userId="07b01fcd-b848-4272-ad1b-74b81d409e62" providerId="ADAL" clId="{E8514FB8-9593-4B8F-9D04-DE7921172C82}" dt="2024-07-09T20:26:15.665" v="1416" actId="478"/>
          <ac:picMkLst>
            <pc:docMk/>
            <pc:sldMk cId="1894265122" sldId="281"/>
            <ac:picMk id="13" creationId="{65B93382-9B46-EC76-B902-0CC9F6848599}"/>
          </ac:picMkLst>
        </pc:picChg>
        <pc:picChg chg="add del mod modCrop">
          <ac:chgData name="Topolski, Jennifer M CIV USN CNIC WASHINGTON DC (USA)" userId="07b01fcd-b848-4272-ad1b-74b81d409e62" providerId="ADAL" clId="{E8514FB8-9593-4B8F-9D04-DE7921172C82}" dt="2024-07-09T20:30:34.610" v="1636" actId="478"/>
          <ac:picMkLst>
            <pc:docMk/>
            <pc:sldMk cId="1894265122" sldId="281"/>
            <ac:picMk id="15" creationId="{4A13D059-5329-923F-7752-812B0D6476E5}"/>
          </ac:picMkLst>
        </pc:picChg>
        <pc:picChg chg="add del mod modCrop">
          <ac:chgData name="Topolski, Jennifer M CIV USN CNIC WASHINGTON DC (USA)" userId="07b01fcd-b848-4272-ad1b-74b81d409e62" providerId="ADAL" clId="{E8514FB8-9593-4B8F-9D04-DE7921172C82}" dt="2024-07-09T20:30:41.968" v="1647" actId="478"/>
          <ac:picMkLst>
            <pc:docMk/>
            <pc:sldMk cId="1894265122" sldId="281"/>
            <ac:picMk id="17" creationId="{09457525-D83F-193C-9F72-F48BF491E187}"/>
          </ac:picMkLst>
        </pc:picChg>
        <pc:picChg chg="add del mod modCrop">
          <ac:chgData name="Topolski, Jennifer M CIV USN CNIC WASHINGTON DC (USA)" userId="07b01fcd-b848-4272-ad1b-74b81d409e62" providerId="ADAL" clId="{E8514FB8-9593-4B8F-9D04-DE7921172C82}" dt="2024-07-09T20:30:42.533" v="1648" actId="478"/>
          <ac:picMkLst>
            <pc:docMk/>
            <pc:sldMk cId="1894265122" sldId="281"/>
            <ac:picMk id="19" creationId="{C80132AC-7CDA-5298-FCB9-8DF9F4664EEB}"/>
          </ac:picMkLst>
        </pc:picChg>
        <pc:picChg chg="add del mod">
          <ac:chgData name="Topolski, Jennifer M CIV USN CNIC WASHINGTON DC (USA)" userId="07b01fcd-b848-4272-ad1b-74b81d409e62" providerId="ADAL" clId="{E8514FB8-9593-4B8F-9D04-DE7921172C82}" dt="2024-07-09T20:30:40.026" v="1644" actId="478"/>
          <ac:picMkLst>
            <pc:docMk/>
            <pc:sldMk cId="1894265122" sldId="281"/>
            <ac:picMk id="20" creationId="{6848FD0D-6CBC-AF88-739C-EF9DDF80C860}"/>
          </ac:picMkLst>
        </pc:picChg>
        <pc:picChg chg="add del mod">
          <ac:chgData name="Topolski, Jennifer M CIV USN CNIC WASHINGTON DC (USA)" userId="07b01fcd-b848-4272-ad1b-74b81d409e62" providerId="ADAL" clId="{E8514FB8-9593-4B8F-9D04-DE7921172C82}" dt="2024-07-09T20:30:33.685" v="1635" actId="478"/>
          <ac:picMkLst>
            <pc:docMk/>
            <pc:sldMk cId="1894265122" sldId="281"/>
            <ac:picMk id="22" creationId="{A8F90A72-C4B4-EFC4-98C4-651DAFDAA47D}"/>
          </ac:picMkLst>
        </pc:picChg>
        <pc:picChg chg="add del mod">
          <ac:chgData name="Topolski, Jennifer M CIV USN CNIC WASHINGTON DC (USA)" userId="07b01fcd-b848-4272-ad1b-74b81d409e62" providerId="ADAL" clId="{E8514FB8-9593-4B8F-9D04-DE7921172C82}" dt="2024-07-09T20:30:36.187" v="1638" actId="478"/>
          <ac:picMkLst>
            <pc:docMk/>
            <pc:sldMk cId="1894265122" sldId="281"/>
            <ac:picMk id="23" creationId="{38AA8D58-782F-64E1-99C7-092C92DAE234}"/>
          </ac:picMkLst>
        </pc:picChg>
        <pc:picChg chg="add del mod">
          <ac:chgData name="Topolski, Jennifer M CIV USN CNIC WASHINGTON DC (USA)" userId="07b01fcd-b848-4272-ad1b-74b81d409e62" providerId="ADAL" clId="{E8514FB8-9593-4B8F-9D04-DE7921172C82}" dt="2024-07-09T20:30:38.045" v="1641" actId="478"/>
          <ac:picMkLst>
            <pc:docMk/>
            <pc:sldMk cId="1894265122" sldId="281"/>
            <ac:picMk id="24" creationId="{5B6F3CD8-A228-BCB8-F6C2-A6E4604742AE}"/>
          </ac:picMkLst>
        </pc:picChg>
        <pc:picChg chg="add del mod">
          <ac:chgData name="Topolski, Jennifer M CIV USN CNIC WASHINGTON DC (USA)" userId="07b01fcd-b848-4272-ad1b-74b81d409e62" providerId="ADAL" clId="{E8514FB8-9593-4B8F-9D04-DE7921172C82}" dt="2024-07-09T20:30:40.601" v="1645" actId="478"/>
          <ac:picMkLst>
            <pc:docMk/>
            <pc:sldMk cId="1894265122" sldId="281"/>
            <ac:picMk id="25" creationId="{FEBECF89-DD75-1262-A57B-2D996074CF5D}"/>
          </ac:picMkLst>
        </pc:picChg>
        <pc:picChg chg="add del mod">
          <ac:chgData name="Topolski, Jennifer M CIV USN CNIC WASHINGTON DC (USA)" userId="07b01fcd-b848-4272-ad1b-74b81d409e62" providerId="ADAL" clId="{E8514FB8-9593-4B8F-9D04-DE7921172C82}" dt="2024-07-09T20:30:41.284" v="1646" actId="478"/>
          <ac:picMkLst>
            <pc:docMk/>
            <pc:sldMk cId="1894265122" sldId="281"/>
            <ac:picMk id="26" creationId="{5C0046CC-B7E6-8FBB-938D-6512F00EAAB8}"/>
          </ac:picMkLst>
        </pc:picChg>
        <pc:picChg chg="add del mod">
          <ac:chgData name="Topolski, Jennifer M CIV USN CNIC WASHINGTON DC (USA)" userId="07b01fcd-b848-4272-ad1b-74b81d409e62" providerId="ADAL" clId="{E8514FB8-9593-4B8F-9D04-DE7921172C82}" dt="2024-07-09T20:30:38.917" v="1642" actId="478"/>
          <ac:picMkLst>
            <pc:docMk/>
            <pc:sldMk cId="1894265122" sldId="281"/>
            <ac:picMk id="27" creationId="{9B9846D8-D29E-EB05-1E44-7BFDDF4552DB}"/>
          </ac:picMkLst>
        </pc:picChg>
        <pc:picChg chg="add del mod">
          <ac:chgData name="Topolski, Jennifer M CIV USN CNIC WASHINGTON DC (USA)" userId="07b01fcd-b848-4272-ad1b-74b81d409e62" providerId="ADAL" clId="{E8514FB8-9593-4B8F-9D04-DE7921172C82}" dt="2024-07-09T20:30:33.147" v="1634" actId="478"/>
          <ac:picMkLst>
            <pc:docMk/>
            <pc:sldMk cId="1894265122" sldId="281"/>
            <ac:picMk id="29" creationId="{FD35D0D3-C2A5-C40A-9894-FF38F5004AA6}"/>
          </ac:picMkLst>
        </pc:picChg>
      </pc:sldChg>
      <pc:sldChg chg="addSp delSp modSp add mod">
        <pc:chgData name="Topolski, Jennifer M CIV USN CNIC WASHINGTON DC (USA)" userId="07b01fcd-b848-4272-ad1b-74b81d409e62" providerId="ADAL" clId="{E8514FB8-9593-4B8F-9D04-DE7921172C82}" dt="2024-07-09T21:05:27.796" v="2934" actId="20577"/>
        <pc:sldMkLst>
          <pc:docMk/>
          <pc:sldMk cId="534479359" sldId="282"/>
        </pc:sldMkLst>
        <pc:spChg chg="mod">
          <ac:chgData name="Topolski, Jennifer M CIV USN CNIC WASHINGTON DC (USA)" userId="07b01fcd-b848-4272-ad1b-74b81d409e62" providerId="ADAL" clId="{E8514FB8-9593-4B8F-9D04-DE7921172C82}" dt="2024-07-09T21:05:27.796" v="2934" actId="20577"/>
          <ac:spMkLst>
            <pc:docMk/>
            <pc:sldMk cId="534479359" sldId="282"/>
            <ac:spMk id="11" creationId="{B3429A8B-3CE9-8B89-4A0C-8D69CB93A677}"/>
          </ac:spMkLst>
        </pc:spChg>
        <pc:picChg chg="add mod modCrop">
          <ac:chgData name="Topolski, Jennifer M CIV USN CNIC WASHINGTON DC (USA)" userId="07b01fcd-b848-4272-ad1b-74b81d409e62" providerId="ADAL" clId="{E8514FB8-9593-4B8F-9D04-DE7921172C82}" dt="2024-07-09T21:04:30.088" v="2907" actId="692"/>
          <ac:picMkLst>
            <pc:docMk/>
            <pc:sldMk cId="534479359" sldId="282"/>
            <ac:picMk id="8" creationId="{F2C9B1AC-44CA-8735-3267-B37602C57C01}"/>
          </ac:picMkLst>
        </pc:picChg>
        <pc:picChg chg="del">
          <ac:chgData name="Topolski, Jennifer M CIV USN CNIC WASHINGTON DC (USA)" userId="07b01fcd-b848-4272-ad1b-74b81d409e62" providerId="ADAL" clId="{E8514FB8-9593-4B8F-9D04-DE7921172C82}" dt="2024-07-09T21:00:39.303" v="2760" actId="478"/>
          <ac:picMkLst>
            <pc:docMk/>
            <pc:sldMk cId="534479359" sldId="282"/>
            <ac:picMk id="9" creationId="{BF76E251-5D2E-8FD7-25DF-CC3E04B173FD}"/>
          </ac:picMkLst>
        </pc:picChg>
        <pc:picChg chg="add mod">
          <ac:chgData name="Topolski, Jennifer M CIV USN CNIC WASHINGTON DC (USA)" userId="07b01fcd-b848-4272-ad1b-74b81d409e62" providerId="ADAL" clId="{E8514FB8-9593-4B8F-9D04-DE7921172C82}" dt="2024-07-09T21:03:15.484" v="2889" actId="1038"/>
          <ac:picMkLst>
            <pc:docMk/>
            <pc:sldMk cId="534479359" sldId="282"/>
            <ac:picMk id="12" creationId="{1202E177-7165-23E2-7BAA-E0775C64E56D}"/>
          </ac:picMkLst>
        </pc:picChg>
        <pc:picChg chg="add mod modCrop">
          <ac:chgData name="Topolski, Jennifer M CIV USN CNIC WASHINGTON DC (USA)" userId="07b01fcd-b848-4272-ad1b-74b81d409e62" providerId="ADAL" clId="{E8514FB8-9593-4B8F-9D04-DE7921172C82}" dt="2024-07-09T21:04:35.750" v="2908" actId="1076"/>
          <ac:picMkLst>
            <pc:docMk/>
            <pc:sldMk cId="534479359" sldId="282"/>
            <ac:picMk id="14" creationId="{CD17DB4D-1D42-7B6B-0CCE-7FEC765EDA0F}"/>
          </ac:picMkLst>
        </pc:picChg>
        <pc:cxnChg chg="add mod">
          <ac:chgData name="Topolski, Jennifer M CIV USN CNIC WASHINGTON DC (USA)" userId="07b01fcd-b848-4272-ad1b-74b81d409e62" providerId="ADAL" clId="{E8514FB8-9593-4B8F-9D04-DE7921172C82}" dt="2024-07-09T21:05:03.550" v="2911" actId="14100"/>
          <ac:cxnSpMkLst>
            <pc:docMk/>
            <pc:sldMk cId="534479359" sldId="282"/>
            <ac:cxnSpMk id="16" creationId="{BD6EE9C3-043C-AF6A-3196-01120E73EA07}"/>
          </ac:cxnSpMkLst>
        </pc:cxnChg>
      </pc:sldChg>
      <pc:sldChg chg="delSp add del mod">
        <pc:chgData name="Topolski, Jennifer M CIV USN CNIC WASHINGTON DC (USA)" userId="07b01fcd-b848-4272-ad1b-74b81d409e62" providerId="ADAL" clId="{E8514FB8-9593-4B8F-9D04-DE7921172C82}" dt="2024-07-09T20:40:26.822" v="1881" actId="2696"/>
        <pc:sldMkLst>
          <pc:docMk/>
          <pc:sldMk cId="1854380085" sldId="282"/>
        </pc:sldMkLst>
        <pc:spChg chg="del">
          <ac:chgData name="Topolski, Jennifer M CIV USN CNIC WASHINGTON DC (USA)" userId="07b01fcd-b848-4272-ad1b-74b81d409e62" providerId="ADAL" clId="{E8514FB8-9593-4B8F-9D04-DE7921172C82}" dt="2024-07-09T20:30:48.744" v="1650" actId="478"/>
          <ac:spMkLst>
            <pc:docMk/>
            <pc:sldMk cId="1854380085" sldId="282"/>
            <ac:spMk id="2" creationId="{C3BCB9ED-DC1B-644A-B10B-AFF793A0800D}"/>
          </ac:spMkLst>
        </pc:spChg>
        <pc:spChg chg="del">
          <ac:chgData name="Topolski, Jennifer M CIV USN CNIC WASHINGTON DC (USA)" userId="07b01fcd-b848-4272-ad1b-74b81d409e62" providerId="ADAL" clId="{E8514FB8-9593-4B8F-9D04-DE7921172C82}" dt="2024-07-09T20:30:47.842" v="1649" actId="478"/>
          <ac:spMkLst>
            <pc:docMk/>
            <pc:sldMk cId="1854380085" sldId="282"/>
            <ac:spMk id="21" creationId="{81656968-6239-C4BA-92C4-7041A2D643E2}"/>
          </ac:spMkLst>
        </pc:spChg>
      </pc:sldChg>
      <pc:sldChg chg="addSp delSp modSp add mod">
        <pc:chgData name="Topolski, Jennifer M CIV USN CNIC WASHINGTON DC (USA)" userId="07b01fcd-b848-4272-ad1b-74b81d409e62" providerId="ADAL" clId="{E8514FB8-9593-4B8F-9D04-DE7921172C82}" dt="2024-07-09T21:37:09.852" v="4980" actId="14100"/>
        <pc:sldMkLst>
          <pc:docMk/>
          <pc:sldMk cId="3407510742" sldId="283"/>
        </pc:sldMkLst>
        <pc:spChg chg="mod">
          <ac:chgData name="Topolski, Jennifer M CIV USN CNIC WASHINGTON DC (USA)" userId="07b01fcd-b848-4272-ad1b-74b81d409e62" providerId="ADAL" clId="{E8514FB8-9593-4B8F-9D04-DE7921172C82}" dt="2024-07-09T21:37:09.852" v="4980" actId="14100"/>
          <ac:spMkLst>
            <pc:docMk/>
            <pc:sldMk cId="3407510742" sldId="283"/>
            <ac:spMk id="2" creationId="{78DF70F9-1FE2-FD50-7AB5-CF683433B24E}"/>
          </ac:spMkLst>
        </pc:spChg>
        <pc:picChg chg="add mod modCrop">
          <ac:chgData name="Topolski, Jennifer M CIV USN CNIC WASHINGTON DC (USA)" userId="07b01fcd-b848-4272-ad1b-74b81d409e62" providerId="ADAL" clId="{E8514FB8-9593-4B8F-9D04-DE7921172C82}" dt="2024-07-09T21:36:41.194" v="4976" actId="14100"/>
          <ac:picMkLst>
            <pc:docMk/>
            <pc:sldMk cId="3407510742" sldId="283"/>
            <ac:picMk id="7" creationId="{D013439B-8D8F-AF28-E518-C650965801FD}"/>
          </ac:picMkLst>
        </pc:picChg>
        <pc:picChg chg="add del mod modCrop">
          <ac:chgData name="Topolski, Jennifer M CIV USN CNIC WASHINGTON DC (USA)" userId="07b01fcd-b848-4272-ad1b-74b81d409e62" providerId="ADAL" clId="{E8514FB8-9593-4B8F-9D04-DE7921172C82}" dt="2024-07-09T21:31:55.786" v="4555" actId="478"/>
          <ac:picMkLst>
            <pc:docMk/>
            <pc:sldMk cId="3407510742" sldId="283"/>
            <ac:picMk id="10" creationId="{4FA20EEF-D37A-099A-A989-92BD9957D29E}"/>
          </ac:picMkLst>
        </pc:picChg>
        <pc:cxnChg chg="add mod">
          <ac:chgData name="Topolski, Jennifer M CIV USN CNIC WASHINGTON DC (USA)" userId="07b01fcd-b848-4272-ad1b-74b81d409e62" providerId="ADAL" clId="{E8514FB8-9593-4B8F-9D04-DE7921172C82}" dt="2024-07-09T21:36:57.078" v="4979" actId="14100"/>
          <ac:cxnSpMkLst>
            <pc:docMk/>
            <pc:sldMk cId="3407510742" sldId="283"/>
            <ac:cxnSpMk id="12" creationId="{92C2AFD9-6A50-2915-C5D4-15F9F29E592E}"/>
          </ac:cxnSpMkLst>
        </pc:cxnChg>
      </pc:sldChg>
      <pc:sldChg chg="addSp delSp modSp add del mod">
        <pc:chgData name="Topolski, Jennifer M CIV USN CNIC WASHINGTON DC (USA)" userId="07b01fcd-b848-4272-ad1b-74b81d409e62" providerId="ADAL" clId="{E8514FB8-9593-4B8F-9D04-DE7921172C82}" dt="2024-07-09T21:15:16.149" v="3200" actId="47"/>
        <pc:sldMkLst>
          <pc:docMk/>
          <pc:sldMk cId="3588047632" sldId="283"/>
        </pc:sldMkLst>
        <pc:spChg chg="mod">
          <ac:chgData name="Topolski, Jennifer M CIV USN CNIC WASHINGTON DC (USA)" userId="07b01fcd-b848-4272-ad1b-74b81d409e62" providerId="ADAL" clId="{E8514FB8-9593-4B8F-9D04-DE7921172C82}" dt="2024-07-09T21:14:43.260" v="3197" actId="20577"/>
          <ac:spMkLst>
            <pc:docMk/>
            <pc:sldMk cId="3588047632" sldId="283"/>
            <ac:spMk id="11" creationId="{B3429A8B-3CE9-8B89-4A0C-8D69CB93A677}"/>
          </ac:spMkLst>
        </pc:spChg>
        <pc:spChg chg="add del mod">
          <ac:chgData name="Topolski, Jennifer M CIV USN CNIC WASHINGTON DC (USA)" userId="07b01fcd-b848-4272-ad1b-74b81d409e62" providerId="ADAL" clId="{E8514FB8-9593-4B8F-9D04-DE7921172C82}" dt="2024-07-09T21:12:32.517" v="3009" actId="11529"/>
          <ac:spMkLst>
            <pc:docMk/>
            <pc:sldMk cId="3588047632" sldId="283"/>
            <ac:spMk id="21" creationId="{08246E93-71A7-6E34-80A8-8441B95C384E}"/>
          </ac:spMkLst>
        </pc:spChg>
        <pc:spChg chg="add del">
          <ac:chgData name="Topolski, Jennifer M CIV USN CNIC WASHINGTON DC (USA)" userId="07b01fcd-b848-4272-ad1b-74b81d409e62" providerId="ADAL" clId="{E8514FB8-9593-4B8F-9D04-DE7921172C82}" dt="2024-07-09T21:12:58.409" v="3015" actId="478"/>
          <ac:spMkLst>
            <pc:docMk/>
            <pc:sldMk cId="3588047632" sldId="283"/>
            <ac:spMk id="22" creationId="{8E5FF20E-FC04-7470-1579-E6433A4C9F65}"/>
          </ac:spMkLst>
        </pc:spChg>
        <pc:spChg chg="add del mod">
          <ac:chgData name="Topolski, Jennifer M CIV USN CNIC WASHINGTON DC (USA)" userId="07b01fcd-b848-4272-ad1b-74b81d409e62" providerId="ADAL" clId="{E8514FB8-9593-4B8F-9D04-DE7921172C82}" dt="2024-07-09T21:12:57.209" v="3014" actId="478"/>
          <ac:spMkLst>
            <pc:docMk/>
            <pc:sldMk cId="3588047632" sldId="283"/>
            <ac:spMk id="23" creationId="{57634E0F-7DD4-71D4-4BBC-C5E68ECA603B}"/>
          </ac:spMkLst>
        </pc:spChg>
        <pc:spChg chg="add mod">
          <ac:chgData name="Topolski, Jennifer M CIV USN CNIC WASHINGTON DC (USA)" userId="07b01fcd-b848-4272-ad1b-74b81d409e62" providerId="ADAL" clId="{E8514FB8-9593-4B8F-9D04-DE7921172C82}" dt="2024-07-09T21:13:25.122" v="3017" actId="1076"/>
          <ac:spMkLst>
            <pc:docMk/>
            <pc:sldMk cId="3588047632" sldId="283"/>
            <ac:spMk id="24" creationId="{D3A5E660-D693-1B58-8AF8-E9FDBDDFC5F0}"/>
          </ac:spMkLst>
        </pc:spChg>
        <pc:picChg chg="del">
          <ac:chgData name="Topolski, Jennifer M CIV USN CNIC WASHINGTON DC (USA)" userId="07b01fcd-b848-4272-ad1b-74b81d409e62" providerId="ADAL" clId="{E8514FB8-9593-4B8F-9D04-DE7921172C82}" dt="2024-07-09T21:05:57.600" v="2937" actId="478"/>
          <ac:picMkLst>
            <pc:docMk/>
            <pc:sldMk cId="3588047632" sldId="283"/>
            <ac:picMk id="8" creationId="{F2C9B1AC-44CA-8735-3267-B37602C57C01}"/>
          </ac:picMkLst>
        </pc:picChg>
        <pc:picChg chg="add mod ord">
          <ac:chgData name="Topolski, Jennifer M CIV USN CNIC WASHINGTON DC (USA)" userId="07b01fcd-b848-4272-ad1b-74b81d409e62" providerId="ADAL" clId="{E8514FB8-9593-4B8F-9D04-DE7921172C82}" dt="2024-07-09T21:11:46.171" v="3000" actId="692"/>
          <ac:picMkLst>
            <pc:docMk/>
            <pc:sldMk cId="3588047632" sldId="283"/>
            <ac:picMk id="9" creationId="{EC5F1083-4664-8312-9CA4-6678D423B16B}"/>
          </ac:picMkLst>
        </pc:picChg>
        <pc:picChg chg="del">
          <ac:chgData name="Topolski, Jennifer M CIV USN CNIC WASHINGTON DC (USA)" userId="07b01fcd-b848-4272-ad1b-74b81d409e62" providerId="ADAL" clId="{E8514FB8-9593-4B8F-9D04-DE7921172C82}" dt="2024-07-09T21:05:54.588" v="2936" actId="478"/>
          <ac:picMkLst>
            <pc:docMk/>
            <pc:sldMk cId="3588047632" sldId="283"/>
            <ac:picMk id="14" creationId="{CD17DB4D-1D42-7B6B-0CCE-7FEC765EDA0F}"/>
          </ac:picMkLst>
        </pc:picChg>
        <pc:picChg chg="add del mod">
          <ac:chgData name="Topolski, Jennifer M CIV USN CNIC WASHINGTON DC (USA)" userId="07b01fcd-b848-4272-ad1b-74b81d409e62" providerId="ADAL" clId="{E8514FB8-9593-4B8F-9D04-DE7921172C82}" dt="2024-07-09T21:11:20.939" v="2991" actId="478"/>
          <ac:picMkLst>
            <pc:docMk/>
            <pc:sldMk cId="3588047632" sldId="283"/>
            <ac:picMk id="17" creationId="{9181F672-452C-D5B5-0B1C-0EC79B6C08B6}"/>
          </ac:picMkLst>
        </pc:picChg>
        <pc:picChg chg="add mod">
          <ac:chgData name="Topolski, Jennifer M CIV USN CNIC WASHINGTON DC (USA)" userId="07b01fcd-b848-4272-ad1b-74b81d409e62" providerId="ADAL" clId="{E8514FB8-9593-4B8F-9D04-DE7921172C82}" dt="2024-07-09T21:12:37.570" v="3010" actId="1076"/>
          <ac:picMkLst>
            <pc:docMk/>
            <pc:sldMk cId="3588047632" sldId="283"/>
            <ac:picMk id="19" creationId="{A17987A4-BA21-6DC9-D242-9CA4205A11C3}"/>
          </ac:picMkLst>
        </pc:picChg>
        <pc:cxnChg chg="mod ord">
          <ac:chgData name="Topolski, Jennifer M CIV USN CNIC WASHINGTON DC (USA)" userId="07b01fcd-b848-4272-ad1b-74b81d409e62" providerId="ADAL" clId="{E8514FB8-9593-4B8F-9D04-DE7921172C82}" dt="2024-07-09T21:12:07.157" v="3005" actId="166"/>
          <ac:cxnSpMkLst>
            <pc:docMk/>
            <pc:sldMk cId="3588047632" sldId="283"/>
            <ac:cxnSpMk id="16" creationId="{BD6EE9C3-043C-AF6A-3196-01120E73EA07}"/>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F00891-D306-44C3-BBBE-C34B92D55E40}" type="datetimeFigureOut">
              <a:rPr lang="en-US" smtClean="0"/>
              <a:t>7/23/2024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48A7AD-5C2A-4A56-B074-44FFD39BB899}" type="slidenum">
              <a:rPr lang="en-US" smtClean="0"/>
              <a:t>‹#›</a:t>
            </a:fld>
            <a:endParaRPr lang="en-US"/>
          </a:p>
        </p:txBody>
      </p:sp>
    </p:spTree>
    <p:extLst>
      <p:ext uri="{BB962C8B-B14F-4D97-AF65-F5344CB8AC3E}">
        <p14:creationId xmlns:p14="http://schemas.microsoft.com/office/powerpoint/2010/main" val="1433763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 Some say :</a:t>
            </a:r>
          </a:p>
          <a:p>
            <a:pPr marL="342900" marR="0" indent="-342900">
              <a:spcBef>
                <a:spcPts val="0"/>
              </a:spcBef>
              <a:spcAft>
                <a:spcPts val="0"/>
              </a:spcAft>
              <a:buFont typeface="Arial" panose="020B0604020202020204" pitchFamily="34" charset="0"/>
              <a:buChar char="•"/>
            </a:pPr>
            <a:r>
              <a:rPr lang="en-US" sz="1200" dirty="0">
                <a:solidFill>
                  <a:schemeClr val="accent5">
                    <a:lumMod val="50000"/>
                  </a:schemeClr>
                </a:solidFill>
              </a:rPr>
              <a:t>*Active and Veteran Military Members</a:t>
            </a:r>
          </a:p>
          <a:p>
            <a:pPr marL="342900" marR="0" indent="-342900">
              <a:spcBef>
                <a:spcPts val="0"/>
              </a:spcBef>
              <a:spcAft>
                <a:spcPts val="0"/>
              </a:spcAft>
              <a:buFont typeface="Arial" panose="020B0604020202020204" pitchFamily="34" charset="0"/>
              <a:buChar char="•"/>
            </a:pPr>
            <a:r>
              <a:rPr lang="en-US" sz="1200" dirty="0">
                <a:solidFill>
                  <a:schemeClr val="accent5">
                    <a:lumMod val="50000"/>
                  </a:schemeClr>
                </a:solidFill>
              </a:rPr>
              <a:t>Active Duty</a:t>
            </a:r>
          </a:p>
          <a:p>
            <a:pPr marL="342900" marR="0" indent="-342900">
              <a:spcBef>
                <a:spcPts val="0"/>
              </a:spcBef>
              <a:spcAft>
                <a:spcPts val="0"/>
              </a:spcAft>
              <a:buFont typeface="Arial" panose="020B0604020202020204" pitchFamily="34" charset="0"/>
              <a:buChar char="•"/>
            </a:pPr>
            <a:r>
              <a:rPr lang="en-US" sz="1200" dirty="0">
                <a:solidFill>
                  <a:schemeClr val="accent5">
                    <a:lumMod val="50000"/>
                  </a:schemeClr>
                </a:solidFill>
              </a:rPr>
              <a:t>Active Duty, Retired, Veterans, and DOD. </a:t>
            </a:r>
          </a:p>
          <a:p>
            <a:endParaRPr lang="en-US" dirty="0"/>
          </a:p>
        </p:txBody>
      </p:sp>
      <p:sp>
        <p:nvSpPr>
          <p:cNvPr id="4" name="Slide Number Placeholder 3"/>
          <p:cNvSpPr>
            <a:spLocks noGrp="1"/>
          </p:cNvSpPr>
          <p:nvPr>
            <p:ph type="sldNum" sz="quarter" idx="5"/>
          </p:nvPr>
        </p:nvSpPr>
        <p:spPr/>
        <p:txBody>
          <a:bodyPr/>
          <a:lstStyle/>
          <a:p>
            <a:fld id="{9748A7AD-5C2A-4A56-B074-44FFD39BB899}" type="slidenum">
              <a:rPr lang="en-US" smtClean="0"/>
              <a:t>6</a:t>
            </a:fld>
            <a:endParaRPr lang="en-US"/>
          </a:p>
        </p:txBody>
      </p:sp>
    </p:spTree>
    <p:extLst>
      <p:ext uri="{BB962C8B-B14F-4D97-AF65-F5344CB8AC3E}">
        <p14:creationId xmlns:p14="http://schemas.microsoft.com/office/powerpoint/2010/main" val="149954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185D9-1F1C-E79F-90CE-A58DFD0958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933FE4-2722-DDD6-2209-6B2ED1951A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0D071E-1014-4EFC-5EC4-EBDCB903B824}"/>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5" name="Footer Placeholder 4">
            <a:extLst>
              <a:ext uri="{FF2B5EF4-FFF2-40B4-BE49-F238E27FC236}">
                <a16:creationId xmlns:a16="http://schemas.microsoft.com/office/drawing/2014/main" id="{EC609E60-4BE0-95BD-D1A8-01C74EA695C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948A96-828A-436A-84FD-9222819A04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9529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7D705-B74A-E792-8310-0C7799396B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266D0D8-294E-E7F9-B004-FD8299B9A3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41D515-E8E2-6C09-8A0B-8F5980DBD362}"/>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5" name="Footer Placeholder 4">
            <a:extLst>
              <a:ext uri="{FF2B5EF4-FFF2-40B4-BE49-F238E27FC236}">
                <a16:creationId xmlns:a16="http://schemas.microsoft.com/office/drawing/2014/main" id="{D70F9723-3A38-CD78-4094-EC11142402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D4F042E-EBAD-A360-01D2-37B6100557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308975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21457-ACF2-9D64-44BB-5E61AC2CDF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6FA224-1507-D086-F1BB-A3F2B89CBF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9D8196-3590-4514-DB01-657211B54F21}"/>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5" name="Footer Placeholder 4">
            <a:extLst>
              <a:ext uri="{FF2B5EF4-FFF2-40B4-BE49-F238E27FC236}">
                <a16:creationId xmlns:a16="http://schemas.microsoft.com/office/drawing/2014/main" id="{950BB2DB-A272-E67C-E674-00F0BEBF15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BDC7445-6647-5FE3-093B-597143F53F71}"/>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408628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12A73-8074-5D31-9F7B-3D3665D200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DB7D88-5AA8-9EC6-C500-6CD3FDD509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2A67D8-734A-880A-90AB-6997B8BA8333}"/>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5" name="Footer Placeholder 4">
            <a:extLst>
              <a:ext uri="{FF2B5EF4-FFF2-40B4-BE49-F238E27FC236}">
                <a16:creationId xmlns:a16="http://schemas.microsoft.com/office/drawing/2014/main" id="{4D9A2782-A657-9FD8-6DE1-525DA3D5BB2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C1E7244-37C0-FE9C-2C01-71E33F97FC1D}"/>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98065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8F631-62AF-FEA3-42AE-F8AED27B46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DE7121-7F33-FA1A-C723-F881A24E25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751A25-D295-8F79-02A4-51FB7E18A0FA}"/>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5" name="Footer Placeholder 4">
            <a:extLst>
              <a:ext uri="{FF2B5EF4-FFF2-40B4-BE49-F238E27FC236}">
                <a16:creationId xmlns:a16="http://schemas.microsoft.com/office/drawing/2014/main" id="{D8FD341A-E20F-206B-11EF-FB50ADC875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AD112AD-AC28-B0EE-30E1-43F180F9776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62761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71927-0D1E-D395-4F85-4581266D98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BBEB33-105D-0D1F-03A9-EBCF796AE4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ED1001-4E16-0DB1-8FE2-E4EE82A06D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97551E2-8917-A928-91B3-99B167CA899B}"/>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6" name="Footer Placeholder 5">
            <a:extLst>
              <a:ext uri="{FF2B5EF4-FFF2-40B4-BE49-F238E27FC236}">
                <a16:creationId xmlns:a16="http://schemas.microsoft.com/office/drawing/2014/main" id="{ADA455C9-3FF5-90D4-5923-30DD5529CB5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75354F2-5FE2-2973-6108-A0E21118E959}"/>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581104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0F588-A6B2-D575-47B8-7F12114E26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29C6E9-ACCF-1DF9-E04D-1C73E17212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64A4D4-1040-17E3-7AC7-CA956902F2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96A3A5-AD6C-1E90-2BA6-1F1CA0A8B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F4CDE9-BB7D-E189-9734-41CBEDAC21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86CCA2-096D-D26E-44C5-E963AB8A266C}"/>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8" name="Footer Placeholder 7">
            <a:extLst>
              <a:ext uri="{FF2B5EF4-FFF2-40B4-BE49-F238E27FC236}">
                <a16:creationId xmlns:a16="http://schemas.microsoft.com/office/drawing/2014/main" id="{1F995BF6-AB95-1669-214D-45EA0FEC155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0D9F0E0-9FF6-80A6-CB7B-6935DB022E22}"/>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89876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1C620-35B1-E3F4-AD57-83D43570D0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077D37-CEF4-E3BF-F7C2-B095A2B32DCD}"/>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4" name="Footer Placeholder 3">
            <a:extLst>
              <a:ext uri="{FF2B5EF4-FFF2-40B4-BE49-F238E27FC236}">
                <a16:creationId xmlns:a16="http://schemas.microsoft.com/office/drawing/2014/main" id="{8896147D-8ABD-AEE6-E71F-DD1835CFEFE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E32B012-AB81-C098-A698-D6E3FE9D901E}"/>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0224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2639B-7551-9EAF-A1C7-355792FA8E38}"/>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3" name="Footer Placeholder 2">
            <a:extLst>
              <a:ext uri="{FF2B5EF4-FFF2-40B4-BE49-F238E27FC236}">
                <a16:creationId xmlns:a16="http://schemas.microsoft.com/office/drawing/2014/main" id="{C03AF24F-C339-76ED-7173-8FB2CA9DF01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F18DAC6-9E1D-55F6-BA44-0CBCCB9DA36B}"/>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521338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CFF35-F96C-4D5B-9642-AEB868D314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E1B44CF-8A84-EA57-C7BF-B4F8075A94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9BD4F9-8E95-25E9-A44D-506011F633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B66E63-C211-1F11-3AD5-497CFC71AB64}"/>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6" name="Footer Placeholder 5">
            <a:extLst>
              <a:ext uri="{FF2B5EF4-FFF2-40B4-BE49-F238E27FC236}">
                <a16:creationId xmlns:a16="http://schemas.microsoft.com/office/drawing/2014/main" id="{9DDF2B03-3E60-CC2A-5BDC-FE1A1A033DC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9BA24C-C74E-DFB7-6A3E-BEFE271BC99A}"/>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464151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DCB6C-8BC3-8BC5-4542-19E21D90DF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1798B2-46A3-C874-072F-E84DD6E95E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26DBF9B-D70A-2A6F-0998-B25EC16874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7EC49B-01F1-DB53-4D8F-4597C0A191A2}"/>
              </a:ext>
            </a:extLst>
          </p:cNvPr>
          <p:cNvSpPr>
            <a:spLocks noGrp="1"/>
          </p:cNvSpPr>
          <p:nvPr>
            <p:ph type="dt" sz="half" idx="10"/>
          </p:nvPr>
        </p:nvSpPr>
        <p:spPr/>
        <p:txBody>
          <a:bodyPr/>
          <a:lstStyle/>
          <a:p>
            <a:fld id="{D01284F4-B078-4C70-A4EB-8066BB19E5F5}" type="datetimeFigureOut">
              <a:rPr lang="en-US" smtClean="0"/>
              <a:t>7/23/2024</a:t>
            </a:fld>
            <a:endParaRPr lang="en-US" dirty="0"/>
          </a:p>
        </p:txBody>
      </p:sp>
      <p:sp>
        <p:nvSpPr>
          <p:cNvPr id="6" name="Footer Placeholder 5">
            <a:extLst>
              <a:ext uri="{FF2B5EF4-FFF2-40B4-BE49-F238E27FC236}">
                <a16:creationId xmlns:a16="http://schemas.microsoft.com/office/drawing/2014/main" id="{E5953618-F4C2-0ECC-1066-7508A9C426D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714C86C-3473-CD0D-4ABF-2BD7D9D3075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88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3B0945-2F20-811E-FDCD-E77EA860C8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A2E595-FD98-6D27-9824-5C4BA36BFF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772EC-08B0-B51E-CA71-1FF9FFAB32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284F4-B078-4C70-A4EB-8066BB19E5F5}" type="datetimeFigureOut">
              <a:rPr lang="en-US" smtClean="0"/>
              <a:t>7/23/2024</a:t>
            </a:fld>
            <a:endParaRPr lang="en-US" dirty="0"/>
          </a:p>
        </p:txBody>
      </p:sp>
      <p:sp>
        <p:nvSpPr>
          <p:cNvPr id="5" name="Footer Placeholder 4">
            <a:extLst>
              <a:ext uri="{FF2B5EF4-FFF2-40B4-BE49-F238E27FC236}">
                <a16:creationId xmlns:a16="http://schemas.microsoft.com/office/drawing/2014/main" id="{F31913E3-DD99-B222-A130-78FE4FDF1A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1D466246-6558-BD5F-F09C-B077D66863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F60735-E69F-46ED-8F3A-E2C5EE9F9296}" type="slidenum">
              <a:rPr lang="en-US" smtClean="0"/>
              <a:t>‹#›</a:t>
            </a:fld>
            <a:endParaRPr lang="en-US" dirty="0"/>
          </a:p>
        </p:txBody>
      </p:sp>
    </p:spTree>
    <p:extLst>
      <p:ext uri="{BB962C8B-B14F-4D97-AF65-F5344CB8AC3E}">
        <p14:creationId xmlns:p14="http://schemas.microsoft.com/office/powerpoint/2010/main" val="2208024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9C00-74CF-CA64-1A49-252C21ADE2EF}"/>
              </a:ext>
            </a:extLst>
          </p:cNvPr>
          <p:cNvSpPr>
            <a:spLocks noGrp="1"/>
          </p:cNvSpPr>
          <p:nvPr>
            <p:ph type="ctrTitle"/>
          </p:nvPr>
        </p:nvSpPr>
        <p:spPr>
          <a:xfrm>
            <a:off x="1731721" y="1439241"/>
            <a:ext cx="9378733" cy="3750974"/>
          </a:xfrm>
        </p:spPr>
        <p:txBody>
          <a:bodyPr>
            <a:normAutofit fontScale="90000"/>
          </a:bodyPr>
          <a:lstStyle/>
          <a:p>
            <a:r>
              <a:rPr lang="en-US" dirty="0">
                <a:solidFill>
                  <a:schemeClr val="accent5">
                    <a:lumMod val="50000"/>
                  </a:schemeClr>
                </a:solidFill>
              </a:rPr>
              <a:t>SeaWorld Entertainment</a:t>
            </a:r>
            <a:br>
              <a:rPr lang="en-US" dirty="0">
                <a:solidFill>
                  <a:schemeClr val="accent5">
                    <a:lumMod val="50000"/>
                  </a:schemeClr>
                </a:solidFill>
              </a:rPr>
            </a:br>
            <a:r>
              <a:rPr lang="en-US" dirty="0">
                <a:solidFill>
                  <a:schemeClr val="accent5">
                    <a:lumMod val="50000"/>
                  </a:schemeClr>
                </a:solidFill>
              </a:rPr>
              <a:t>API Transition  </a:t>
            </a:r>
            <a:br>
              <a:rPr lang="en-US" dirty="0">
                <a:solidFill>
                  <a:schemeClr val="accent5">
                    <a:lumMod val="50000"/>
                  </a:schemeClr>
                </a:solidFill>
              </a:rPr>
            </a:br>
            <a:r>
              <a:rPr lang="en-US" dirty="0">
                <a:solidFill>
                  <a:schemeClr val="accent5">
                    <a:lumMod val="50000"/>
                  </a:schemeClr>
                </a:solidFill>
              </a:rPr>
              <a:t>&amp; </a:t>
            </a:r>
            <a:br>
              <a:rPr lang="en-US" dirty="0">
                <a:solidFill>
                  <a:schemeClr val="accent5">
                    <a:lumMod val="50000"/>
                  </a:schemeClr>
                </a:solidFill>
              </a:rPr>
            </a:br>
            <a:r>
              <a:rPr lang="en-US" dirty="0">
                <a:solidFill>
                  <a:schemeClr val="accent5">
                    <a:lumMod val="50000"/>
                  </a:schemeClr>
                </a:solidFill>
              </a:rPr>
              <a:t>Job Aide </a:t>
            </a:r>
            <a:br>
              <a:rPr lang="en-US" dirty="0">
                <a:solidFill>
                  <a:schemeClr val="accent5">
                    <a:lumMod val="50000"/>
                  </a:schemeClr>
                </a:solidFill>
              </a:rPr>
            </a:br>
            <a:endParaRPr lang="en-US" dirty="0">
              <a:solidFill>
                <a:schemeClr val="accent5">
                  <a:lumMod val="50000"/>
                </a:schemeClr>
              </a:solidFill>
            </a:endParaRPr>
          </a:p>
        </p:txBody>
      </p:sp>
      <p:cxnSp>
        <p:nvCxnSpPr>
          <p:cNvPr id="8" name="Straight Connector 7">
            <a:extLst>
              <a:ext uri="{FF2B5EF4-FFF2-40B4-BE49-F238E27FC236}">
                <a16:creationId xmlns:a16="http://schemas.microsoft.com/office/drawing/2014/main" id="{5037748E-5E11-12DF-7153-B4483E9F3486}"/>
              </a:ext>
            </a:extLst>
          </p:cNvPr>
          <p:cNvCxnSpPr/>
          <p:nvPr/>
        </p:nvCxnSpPr>
        <p:spPr>
          <a:xfrm>
            <a:off x="1322963" y="1180729"/>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383E14C-9EF5-6808-0EF4-47A35C396966}"/>
              </a:ext>
            </a:extLst>
          </p:cNvPr>
          <p:cNvSpPr txBox="1"/>
          <p:nvPr/>
        </p:nvSpPr>
        <p:spPr>
          <a:xfrm>
            <a:off x="11110454" y="6541227"/>
            <a:ext cx="924128" cy="253916"/>
          </a:xfrm>
          <a:prstGeom prst="rect">
            <a:avLst/>
          </a:prstGeom>
          <a:noFill/>
        </p:spPr>
        <p:txBody>
          <a:bodyPr wrap="square" rtlCol="0">
            <a:spAutoFit/>
          </a:bodyPr>
          <a:lstStyle/>
          <a:p>
            <a:r>
              <a:rPr lang="en-US" sz="1050" dirty="0"/>
              <a:t>07/23/2024</a:t>
            </a:r>
          </a:p>
        </p:txBody>
      </p:sp>
      <p:pic>
        <p:nvPicPr>
          <p:cNvPr id="3" name="Picture 2">
            <a:extLst>
              <a:ext uri="{FF2B5EF4-FFF2-40B4-BE49-F238E27FC236}">
                <a16:creationId xmlns:a16="http://schemas.microsoft.com/office/drawing/2014/main" id="{CF5C0898-75A7-06FE-4B2B-266318EF7183}"/>
              </a:ext>
            </a:extLst>
          </p:cNvPr>
          <p:cNvPicPr>
            <a:picLocks noChangeAspect="1"/>
          </p:cNvPicPr>
          <p:nvPr/>
        </p:nvPicPr>
        <p:blipFill>
          <a:blip r:embed="rId2"/>
          <a:stretch>
            <a:fillRect/>
          </a:stretch>
        </p:blipFill>
        <p:spPr>
          <a:xfrm>
            <a:off x="10207690" y="62857"/>
            <a:ext cx="1514140" cy="570806"/>
          </a:xfrm>
          <a:prstGeom prst="rect">
            <a:avLst/>
          </a:prstGeom>
        </p:spPr>
      </p:pic>
      <p:pic>
        <p:nvPicPr>
          <p:cNvPr id="4" name="Picture 3">
            <a:extLst>
              <a:ext uri="{FF2B5EF4-FFF2-40B4-BE49-F238E27FC236}">
                <a16:creationId xmlns:a16="http://schemas.microsoft.com/office/drawing/2014/main" id="{D191188B-822E-A5AF-1F30-DE2768E6E270}"/>
              </a:ext>
            </a:extLst>
          </p:cNvPr>
          <p:cNvPicPr>
            <a:picLocks noChangeAspect="1"/>
          </p:cNvPicPr>
          <p:nvPr/>
        </p:nvPicPr>
        <p:blipFill rotWithShape="1">
          <a:blip r:embed="rId3"/>
          <a:srcRect l="7447" t="1174" r="8079"/>
          <a:stretch/>
        </p:blipFill>
        <p:spPr>
          <a:xfrm>
            <a:off x="3184819" y="5537089"/>
            <a:ext cx="1882023" cy="964286"/>
          </a:xfrm>
          <a:prstGeom prst="rect">
            <a:avLst/>
          </a:prstGeom>
        </p:spPr>
      </p:pic>
      <p:pic>
        <p:nvPicPr>
          <p:cNvPr id="5" name="Picture 4">
            <a:extLst>
              <a:ext uri="{FF2B5EF4-FFF2-40B4-BE49-F238E27FC236}">
                <a16:creationId xmlns:a16="http://schemas.microsoft.com/office/drawing/2014/main" id="{41D3DCCF-2D89-BE85-1915-7B5CFE59637E}"/>
              </a:ext>
            </a:extLst>
          </p:cNvPr>
          <p:cNvPicPr>
            <a:picLocks noChangeAspect="1"/>
          </p:cNvPicPr>
          <p:nvPr/>
        </p:nvPicPr>
        <p:blipFill rotWithShape="1">
          <a:blip r:embed="rId4"/>
          <a:srcRect t="7970"/>
          <a:stretch/>
        </p:blipFill>
        <p:spPr>
          <a:xfrm>
            <a:off x="4406782" y="4843341"/>
            <a:ext cx="2014307" cy="693748"/>
          </a:xfrm>
          <a:prstGeom prst="rect">
            <a:avLst/>
          </a:prstGeom>
        </p:spPr>
      </p:pic>
      <p:pic>
        <p:nvPicPr>
          <p:cNvPr id="6" name="Picture 5">
            <a:extLst>
              <a:ext uri="{FF2B5EF4-FFF2-40B4-BE49-F238E27FC236}">
                <a16:creationId xmlns:a16="http://schemas.microsoft.com/office/drawing/2014/main" id="{7A241F3C-7F25-6B36-88C5-C333E62D2B86}"/>
              </a:ext>
            </a:extLst>
          </p:cNvPr>
          <p:cNvPicPr>
            <a:picLocks noChangeAspect="1"/>
          </p:cNvPicPr>
          <p:nvPr/>
        </p:nvPicPr>
        <p:blipFill>
          <a:blip r:embed="rId5"/>
          <a:stretch>
            <a:fillRect/>
          </a:stretch>
        </p:blipFill>
        <p:spPr>
          <a:xfrm>
            <a:off x="6581214" y="4761461"/>
            <a:ext cx="1926782" cy="800564"/>
          </a:xfrm>
          <a:prstGeom prst="rect">
            <a:avLst/>
          </a:prstGeom>
        </p:spPr>
      </p:pic>
      <p:pic>
        <p:nvPicPr>
          <p:cNvPr id="7" name="Picture 6">
            <a:extLst>
              <a:ext uri="{FF2B5EF4-FFF2-40B4-BE49-F238E27FC236}">
                <a16:creationId xmlns:a16="http://schemas.microsoft.com/office/drawing/2014/main" id="{C6406B7B-4AE1-7333-B486-84C4358D5EA2}"/>
              </a:ext>
            </a:extLst>
          </p:cNvPr>
          <p:cNvPicPr>
            <a:picLocks noChangeAspect="1"/>
          </p:cNvPicPr>
          <p:nvPr/>
        </p:nvPicPr>
        <p:blipFill rotWithShape="1">
          <a:blip r:embed="rId6"/>
          <a:srcRect t="5751"/>
          <a:stretch/>
        </p:blipFill>
        <p:spPr>
          <a:xfrm>
            <a:off x="7809274" y="5602198"/>
            <a:ext cx="2179153" cy="950293"/>
          </a:xfrm>
          <a:prstGeom prst="rect">
            <a:avLst/>
          </a:prstGeom>
        </p:spPr>
      </p:pic>
      <p:pic>
        <p:nvPicPr>
          <p:cNvPr id="10" name="Picture 9">
            <a:extLst>
              <a:ext uri="{FF2B5EF4-FFF2-40B4-BE49-F238E27FC236}">
                <a16:creationId xmlns:a16="http://schemas.microsoft.com/office/drawing/2014/main" id="{C448E00F-D371-3137-A391-9E29C191DB9E}"/>
              </a:ext>
            </a:extLst>
          </p:cNvPr>
          <p:cNvPicPr>
            <a:picLocks noChangeAspect="1"/>
          </p:cNvPicPr>
          <p:nvPr/>
        </p:nvPicPr>
        <p:blipFill rotWithShape="1">
          <a:blip r:embed="rId7"/>
          <a:srcRect b="2197"/>
          <a:stretch/>
        </p:blipFill>
        <p:spPr>
          <a:xfrm>
            <a:off x="5457697" y="5599219"/>
            <a:ext cx="1926782" cy="970329"/>
          </a:xfrm>
          <a:prstGeom prst="rect">
            <a:avLst/>
          </a:prstGeom>
        </p:spPr>
      </p:pic>
      <p:pic>
        <p:nvPicPr>
          <p:cNvPr id="11" name="Picture 10">
            <a:extLst>
              <a:ext uri="{FF2B5EF4-FFF2-40B4-BE49-F238E27FC236}">
                <a16:creationId xmlns:a16="http://schemas.microsoft.com/office/drawing/2014/main" id="{6BC2F1B0-20E9-E301-AB16-463D78BD0151}"/>
              </a:ext>
            </a:extLst>
          </p:cNvPr>
          <p:cNvPicPr>
            <a:picLocks noChangeAspect="1"/>
          </p:cNvPicPr>
          <p:nvPr/>
        </p:nvPicPr>
        <p:blipFill rotWithShape="1">
          <a:blip r:embed="rId8"/>
          <a:srcRect t="8766"/>
          <a:stretch/>
        </p:blipFill>
        <p:spPr>
          <a:xfrm>
            <a:off x="8668121" y="4761461"/>
            <a:ext cx="1931631" cy="630865"/>
          </a:xfrm>
          <a:prstGeom prst="rect">
            <a:avLst/>
          </a:prstGeom>
        </p:spPr>
      </p:pic>
      <p:pic>
        <p:nvPicPr>
          <p:cNvPr id="12" name="Picture 11">
            <a:extLst>
              <a:ext uri="{FF2B5EF4-FFF2-40B4-BE49-F238E27FC236}">
                <a16:creationId xmlns:a16="http://schemas.microsoft.com/office/drawing/2014/main" id="{CDEA1694-9BDE-9C68-5773-19E365517BA2}"/>
              </a:ext>
            </a:extLst>
          </p:cNvPr>
          <p:cNvPicPr>
            <a:picLocks noChangeAspect="1"/>
          </p:cNvPicPr>
          <p:nvPr/>
        </p:nvPicPr>
        <p:blipFill>
          <a:blip r:embed="rId9"/>
          <a:stretch>
            <a:fillRect/>
          </a:stretch>
        </p:blipFill>
        <p:spPr>
          <a:xfrm>
            <a:off x="2227750" y="4610187"/>
            <a:ext cx="2179032" cy="926902"/>
          </a:xfrm>
          <a:prstGeom prst="rect">
            <a:avLst/>
          </a:prstGeom>
        </p:spPr>
      </p:pic>
    </p:spTree>
    <p:extLst>
      <p:ext uri="{BB962C8B-B14F-4D97-AF65-F5344CB8AC3E}">
        <p14:creationId xmlns:p14="http://schemas.microsoft.com/office/powerpoint/2010/main" val="1679089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6997700" y="770744"/>
            <a:ext cx="5041899" cy="5955476"/>
          </a:xfrm>
          <a:prstGeom prst="rect">
            <a:avLst/>
          </a:prstGeom>
          <a:noFill/>
        </p:spPr>
        <p:txBody>
          <a:bodyPr wrap="square" rtlCol="0">
            <a:spAutoFit/>
          </a:bodyPr>
          <a:lstStyle/>
          <a:p>
            <a:r>
              <a:rPr lang="en-US" sz="2400" u="sng" dirty="0">
                <a:solidFill>
                  <a:schemeClr val="accent5">
                    <a:lumMod val="50000"/>
                  </a:schemeClr>
                </a:solidFill>
              </a:rPr>
              <a:t>Reservation Tickets Sample:</a:t>
            </a:r>
          </a:p>
          <a:p>
            <a:pPr marL="285750" indent="-285750">
              <a:buFont typeface="Arial" panose="020B0604020202020204" pitchFamily="34" charset="0"/>
              <a:buChar char="•"/>
            </a:pPr>
            <a:r>
              <a:rPr lang="en-US" sz="1700" dirty="0">
                <a:solidFill>
                  <a:schemeClr val="accent1">
                    <a:lumMod val="75000"/>
                  </a:schemeClr>
                </a:solidFill>
              </a:rPr>
              <a:t>Confirmation will display the customers number of tickets, product and selected date</a:t>
            </a:r>
          </a:p>
          <a:p>
            <a:pPr marL="285750" indent="-285750">
              <a:buFont typeface="Arial" panose="020B0604020202020204" pitchFamily="34" charset="0"/>
              <a:buChar char="•"/>
            </a:pPr>
            <a:endParaRPr lang="en-US" sz="1700" dirty="0">
              <a:solidFill>
                <a:schemeClr val="accent1">
                  <a:lumMod val="75000"/>
                </a:schemeClr>
              </a:solidFill>
            </a:endParaRPr>
          </a:p>
          <a:p>
            <a:pPr marL="285750" indent="-285750">
              <a:buFont typeface="Arial" panose="020B0604020202020204" pitchFamily="34" charset="0"/>
              <a:buChar char="•"/>
            </a:pPr>
            <a:r>
              <a:rPr lang="en-US" sz="1700" dirty="0">
                <a:solidFill>
                  <a:schemeClr val="accent1">
                    <a:lumMod val="75000"/>
                  </a:schemeClr>
                </a:solidFill>
              </a:rPr>
              <a:t>Tickets Expire and must be used by  the date printed on ticket.</a:t>
            </a:r>
          </a:p>
          <a:p>
            <a:pPr marL="285750" indent="-285750">
              <a:buFont typeface="Arial" panose="020B0604020202020204" pitchFamily="34" charset="0"/>
              <a:buChar char="•"/>
            </a:pPr>
            <a:endParaRPr lang="en-US" sz="17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sz="1700" dirty="0">
                <a:solidFill>
                  <a:schemeClr val="accent1">
                    <a:lumMod val="75000"/>
                  </a:schemeClr>
                </a:solidFill>
              </a:rPr>
              <a:t>If the guest needs to select an alternate date after the order is completed, sellers MUST cancel the original order and generate a new order. Partial cancellation is not allowed.</a:t>
            </a:r>
          </a:p>
          <a:p>
            <a:pPr marL="285750" marR="0" lvl="0" indent="-285750">
              <a:spcBef>
                <a:spcPts val="0"/>
              </a:spcBef>
              <a:spcAft>
                <a:spcPts val="0"/>
              </a:spcAft>
              <a:buFont typeface="Arial" panose="020B0604020202020204" pitchFamily="34" charset="0"/>
              <a:buChar char="•"/>
            </a:pPr>
            <a:endParaRPr lang="en-US" sz="17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sz="1700" dirty="0">
                <a:solidFill>
                  <a:schemeClr val="accent1">
                    <a:lumMod val="75000"/>
                  </a:schemeClr>
                </a:solidFill>
              </a:rPr>
              <a:t>Packages will include the park tickets that are part of the reservation these cannot be cancelled.  Make sure guest gets both confirmation page and tickets.</a:t>
            </a:r>
          </a:p>
          <a:p>
            <a:pPr marL="285750" marR="0" lvl="0" indent="-285750">
              <a:spcBef>
                <a:spcPts val="0"/>
              </a:spcBef>
              <a:spcAft>
                <a:spcPts val="0"/>
              </a:spcAft>
              <a:buFont typeface="Arial" panose="020B0604020202020204" pitchFamily="34" charset="0"/>
              <a:buChar char="•"/>
            </a:pPr>
            <a:endParaRPr lang="en-US" sz="17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sz="1700" dirty="0">
                <a:solidFill>
                  <a:schemeClr val="accent1">
                    <a:lumMod val="75000"/>
                  </a:schemeClr>
                </a:solidFill>
              </a:rPr>
              <a:t>Cancellation policy, bases are allowed to cancel tickets on the API after they have left the ticket office. Reservation tickets cannot be cancelled within 7 days of the date of  reservation. Bases should call the park to modify the reservation. Notify MTP if it is cancelled through the park.</a:t>
            </a:r>
            <a:endParaRPr lang="en-US" sz="1700"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FC9B558-4CCB-46EB-B012-197E958DB8B9}"/>
              </a:ext>
            </a:extLst>
          </p:cNvPr>
          <p:cNvSpPr txBox="1"/>
          <p:nvPr/>
        </p:nvSpPr>
        <p:spPr>
          <a:xfrm>
            <a:off x="1042152" y="7229"/>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pic>
        <p:nvPicPr>
          <p:cNvPr id="7" name="Picture 6">
            <a:extLst>
              <a:ext uri="{FF2B5EF4-FFF2-40B4-BE49-F238E27FC236}">
                <a16:creationId xmlns:a16="http://schemas.microsoft.com/office/drawing/2014/main" id="{D013439B-8D8F-AF28-E518-C650965801FD}"/>
              </a:ext>
            </a:extLst>
          </p:cNvPr>
          <p:cNvPicPr>
            <a:picLocks noChangeAspect="1"/>
          </p:cNvPicPr>
          <p:nvPr/>
        </p:nvPicPr>
        <p:blipFill rotWithShape="1">
          <a:blip r:embed="rId3"/>
          <a:srcRect l="4639" t="374" r="1842" b="29082"/>
          <a:stretch/>
        </p:blipFill>
        <p:spPr>
          <a:xfrm>
            <a:off x="152400" y="852196"/>
            <a:ext cx="6629304" cy="5828003"/>
          </a:xfrm>
          <a:prstGeom prst="rect">
            <a:avLst/>
          </a:prstGeom>
          <a:ln w="25400">
            <a:solidFill>
              <a:schemeClr val="tx1"/>
            </a:solidFill>
          </a:ln>
        </p:spPr>
      </p:pic>
      <p:cxnSp>
        <p:nvCxnSpPr>
          <p:cNvPr id="12" name="Straight Arrow Connector 11">
            <a:extLst>
              <a:ext uri="{FF2B5EF4-FFF2-40B4-BE49-F238E27FC236}">
                <a16:creationId xmlns:a16="http://schemas.microsoft.com/office/drawing/2014/main" id="{92C2AFD9-6A50-2915-C5D4-15F9F29E592E}"/>
              </a:ext>
            </a:extLst>
          </p:cNvPr>
          <p:cNvCxnSpPr>
            <a:cxnSpLocks/>
          </p:cNvCxnSpPr>
          <p:nvPr/>
        </p:nvCxnSpPr>
        <p:spPr>
          <a:xfrm flipV="1">
            <a:off x="4643724" y="1333354"/>
            <a:ext cx="2353976" cy="160707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7510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C172F08-07A0-4488-6C60-17EF6BCAFAB9}"/>
              </a:ext>
            </a:extLst>
          </p:cNvPr>
          <p:cNvSpPr txBox="1"/>
          <p:nvPr/>
        </p:nvSpPr>
        <p:spPr>
          <a:xfrm>
            <a:off x="366790" y="1194723"/>
            <a:ext cx="11647409" cy="7340471"/>
          </a:xfrm>
          <a:prstGeom prst="rect">
            <a:avLst/>
          </a:prstGeom>
          <a:noFill/>
        </p:spPr>
        <p:txBody>
          <a:bodyPr wrap="square" rtlCol="0">
            <a:spAutoFit/>
          </a:bodyPr>
          <a:lstStyle/>
          <a:p>
            <a:r>
              <a:rPr lang="en-US" sz="2400" u="sng" dirty="0">
                <a:solidFill>
                  <a:schemeClr val="accent5">
                    <a:lumMod val="50000"/>
                  </a:schemeClr>
                </a:solidFill>
              </a:rPr>
              <a:t>FAQ :</a:t>
            </a:r>
          </a:p>
          <a:p>
            <a:pPr marL="285750" indent="-285750">
              <a:buFont typeface="Arial" panose="020B0604020202020204" pitchFamily="34" charset="0"/>
              <a:buChar char="•"/>
            </a:pPr>
            <a:r>
              <a:rPr lang="en-US" sz="1700" dirty="0">
                <a:solidFill>
                  <a:schemeClr val="accent1">
                    <a:lumMod val="75000"/>
                  </a:schemeClr>
                </a:solidFill>
              </a:rPr>
              <a:t>Tickets are allowed to be gifted. Please use the guests name as the lead guest on the order.</a:t>
            </a:r>
          </a:p>
          <a:p>
            <a:pPr marL="285750" indent="-285750">
              <a:buFont typeface="Arial" panose="020B0604020202020204" pitchFamily="34" charset="0"/>
              <a:buChar char="•"/>
            </a:pPr>
            <a:endParaRPr lang="en-US" sz="1700" dirty="0">
              <a:solidFill>
                <a:schemeClr val="accent1">
                  <a:lumMod val="75000"/>
                </a:schemeClr>
              </a:solidFill>
            </a:endParaRPr>
          </a:p>
          <a:p>
            <a:pPr marL="285750" indent="-285750">
              <a:buFont typeface="Arial" panose="020B0604020202020204" pitchFamily="34" charset="0"/>
              <a:buChar char="•"/>
            </a:pPr>
            <a:r>
              <a:rPr lang="en-US" sz="1700" dirty="0">
                <a:solidFill>
                  <a:schemeClr val="accent1">
                    <a:lumMod val="75000"/>
                  </a:schemeClr>
                </a:solidFill>
              </a:rPr>
              <a:t>Eligibility will depend on the ticket keep and eye out for tickets with ”MIL” in their names they have restrictions on who can purchase. </a:t>
            </a:r>
          </a:p>
          <a:p>
            <a:pPr marL="285750" indent="-285750">
              <a:buFont typeface="Arial" panose="020B0604020202020204" pitchFamily="34" charset="0"/>
              <a:buChar char="•"/>
            </a:pPr>
            <a:endParaRPr lang="en-US" sz="1700" dirty="0">
              <a:solidFill>
                <a:schemeClr val="accent1">
                  <a:lumMod val="75000"/>
                </a:schemeClr>
              </a:solidFill>
            </a:endParaRPr>
          </a:p>
          <a:p>
            <a:pPr marL="285750" indent="-285750">
              <a:buFont typeface="Arial" panose="020B0604020202020204" pitchFamily="34" charset="0"/>
              <a:buChar char="•"/>
            </a:pPr>
            <a:r>
              <a:rPr lang="en-US" sz="1700" dirty="0">
                <a:solidFill>
                  <a:schemeClr val="accent1">
                    <a:lumMod val="75000"/>
                  </a:schemeClr>
                </a:solidFill>
              </a:rPr>
              <a:t>Some tickets have limits, click on a ticket name, and portal control or description to see the purchase limits, TMS will also restrict number of tickets in an order if there is a limit.</a:t>
            </a:r>
          </a:p>
          <a:p>
            <a:pPr marL="285750" indent="-285750">
              <a:buFont typeface="Arial" panose="020B0604020202020204" pitchFamily="34" charset="0"/>
              <a:buChar char="•"/>
            </a:pPr>
            <a:endParaRPr lang="en-US" sz="1700" dirty="0">
              <a:solidFill>
                <a:schemeClr val="accent1">
                  <a:lumMod val="75000"/>
                </a:schemeClr>
              </a:solidFill>
            </a:endParaRPr>
          </a:p>
          <a:p>
            <a:pPr marL="285750" indent="-285750">
              <a:buFont typeface="Arial" panose="020B0604020202020204" pitchFamily="34" charset="0"/>
              <a:buChar char="•"/>
            </a:pPr>
            <a:r>
              <a:rPr lang="en-US" sz="1700" dirty="0">
                <a:solidFill>
                  <a:schemeClr val="accent1">
                    <a:lumMod val="75000"/>
                  </a:schemeClr>
                </a:solidFill>
                <a:effectLst/>
                <a:latin typeface="Calibri" panose="020F0502020204030204" pitchFamily="34" charset="0"/>
                <a:ea typeface="Times New Roman" panose="02020603050405020304" pitchFamily="18" charset="0"/>
              </a:rPr>
              <a:t>Partial Cancellations are not allowed. Cancellations not allowed after expiration date or price expires in TMS. Tickets will not cancel in TMS if the tickets are used  or if you are attempting to cancel 7 days prior to reservation date for Discovery Cove tickets. </a:t>
            </a:r>
          </a:p>
          <a:p>
            <a:pPr marL="285750" indent="-285750">
              <a:buFont typeface="Arial" panose="020B0604020202020204" pitchFamily="34" charset="0"/>
              <a:buChar char="•"/>
            </a:pPr>
            <a:endParaRPr lang="en-US" sz="1700" dirty="0">
              <a:solidFill>
                <a:schemeClr val="accent1">
                  <a:lumMod val="75000"/>
                </a:schemeClr>
              </a:solidFill>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US" sz="1700" dirty="0">
                <a:solidFill>
                  <a:schemeClr val="accent1">
                    <a:lumMod val="75000"/>
                  </a:schemeClr>
                </a:solidFill>
                <a:latin typeface="Calibri" panose="020F0502020204030204" pitchFamily="34" charset="0"/>
              </a:rPr>
              <a:t>Waves of Honor permits any U.S. active-duty military, activated or drilling reservist, or National Guardsman to </a:t>
            </a:r>
            <a:r>
              <a:rPr lang="en-US" sz="1700" b="1" u="sng" dirty="0">
                <a:solidFill>
                  <a:schemeClr val="accent1">
                    <a:lumMod val="75000"/>
                  </a:schemeClr>
                </a:solidFill>
                <a:latin typeface="Calibri" panose="020F0502020204030204" pitchFamily="34" charset="0"/>
              </a:rPr>
              <a:t>one complimentary admission per year</a:t>
            </a:r>
            <a:r>
              <a:rPr lang="en-US" sz="1700" dirty="0">
                <a:solidFill>
                  <a:schemeClr val="accent1">
                    <a:lumMod val="75000"/>
                  </a:schemeClr>
                </a:solidFill>
                <a:latin typeface="Calibri" panose="020F0502020204030204" pitchFamily="34" charset="0"/>
              </a:rPr>
              <a:t> to either SeaWorld®, Busch Gardens® or Sesame Place® for military personnel and as many as three direct dependents. Service members and their direct dependents must have a valid active military ID in order to participate. Inactive, standby and retired reserve members, military retirees, U.S. Merchant Marine and civilian Department of Defense workers are ineligible for the program. SeaWorld Parks &amp; Entertainment reserves the right to terminate the program.</a:t>
            </a:r>
          </a:p>
          <a:p>
            <a:pPr marL="285750" indent="-285750">
              <a:buFont typeface="Arial" panose="020B0604020202020204" pitchFamily="34" charset="0"/>
              <a:buChar char="•"/>
            </a:pPr>
            <a:endParaRPr lang="en-US" sz="1700" dirty="0">
              <a:solidFill>
                <a:schemeClr val="accent1">
                  <a:lumMod val="75000"/>
                </a:schemeClr>
              </a:solidFill>
              <a:latin typeface="Calibri" panose="020F0502020204030204" pitchFamily="34" charset="0"/>
            </a:endParaRPr>
          </a:p>
          <a:p>
            <a:pPr marL="285750" indent="-285750">
              <a:buFont typeface="Arial" panose="020B0604020202020204" pitchFamily="34" charset="0"/>
              <a:buChar char="•"/>
            </a:pPr>
            <a:r>
              <a:rPr lang="en-US" sz="1700" dirty="0">
                <a:solidFill>
                  <a:schemeClr val="accent1">
                    <a:lumMod val="75000"/>
                  </a:schemeClr>
                </a:solidFill>
                <a:latin typeface="Calibri" panose="020F0502020204030204" pitchFamily="34" charset="0"/>
              </a:rPr>
              <a:t>Waves of Honor – does not include admission to Discovery Cove, SeaWorld Aquatica, Adventure Island, or Water Country USA. </a:t>
            </a:r>
          </a:p>
          <a:p>
            <a:pPr marL="285750" indent="-285750">
              <a:buFont typeface="Arial" panose="020B0604020202020204" pitchFamily="34" charset="0"/>
              <a:buChar char="•"/>
            </a:pPr>
            <a:endParaRPr lang="en-US" sz="1600" dirty="0">
              <a:solidFill>
                <a:schemeClr val="accent1">
                  <a:lumMod val="75000"/>
                </a:schemeClr>
              </a:solidFill>
              <a:latin typeface="Calibri" panose="020F0502020204030204" pitchFamily="34" charset="0"/>
            </a:endParaRPr>
          </a:p>
          <a:p>
            <a:pPr algn="ctr"/>
            <a:endParaRPr lang="en-US" u="sng" dirty="0">
              <a:solidFill>
                <a:schemeClr val="accent1">
                  <a:lumMod val="75000"/>
                </a:schemeClr>
              </a:solidFill>
              <a:latin typeface="Calibri" panose="020F0502020204030204" pitchFamily="34" charset="0"/>
              <a:ea typeface="Aptos" panose="020B0004020202020204" pitchFamily="34" charset="0"/>
            </a:endParaRPr>
          </a:p>
          <a:p>
            <a:pPr algn="ctr"/>
            <a:endParaRPr lang="en-US" u="sng" dirty="0">
              <a:solidFill>
                <a:srgbClr val="373E41"/>
              </a:solidFill>
              <a:latin typeface="Arial" panose="020B0604020202020204" pitchFamily="34" charset="0"/>
              <a:ea typeface="Aptos" panose="020B0004020202020204" pitchFamily="34" charset="0"/>
            </a:endParaRPr>
          </a:p>
          <a:p>
            <a:pPr marL="285750" indent="-285750">
              <a:buFont typeface="Arial" panose="020B0604020202020204" pitchFamily="34" charset="0"/>
              <a:buChar char="•"/>
            </a:pPr>
            <a:endParaRPr lang="en-US" dirty="0">
              <a:solidFill>
                <a:schemeClr val="accent1">
                  <a:lumMod val="75000"/>
                </a:schemeClr>
              </a:solidFill>
              <a:highlight>
                <a:srgbClr val="FFFF00"/>
              </a:highlight>
            </a:endParaRPr>
          </a:p>
          <a:p>
            <a:endParaRPr lang="en-US" dirty="0">
              <a:solidFill>
                <a:schemeClr val="accent1">
                  <a:lumMod val="75000"/>
                </a:schemeClr>
              </a:solidFill>
            </a:endParaRPr>
          </a:p>
          <a:p>
            <a:endParaRPr lang="en-US" dirty="0">
              <a:solidFill>
                <a:schemeClr val="accent1">
                  <a:lumMod val="75000"/>
                </a:schemeClr>
              </a:solidFill>
            </a:endParaRPr>
          </a:p>
          <a:p>
            <a:endParaRPr lang="en-US" dirty="0"/>
          </a:p>
        </p:txBody>
      </p:sp>
      <p:pic>
        <p:nvPicPr>
          <p:cNvPr id="7" name="Picture 6">
            <a:extLst>
              <a:ext uri="{FF2B5EF4-FFF2-40B4-BE49-F238E27FC236}">
                <a16:creationId xmlns:a16="http://schemas.microsoft.com/office/drawing/2014/main" id="{B9920133-F3AE-39EF-C8BF-30E8629E1EC7}"/>
              </a:ext>
            </a:extLst>
          </p:cNvPr>
          <p:cNvPicPr>
            <a:picLocks noChangeAspect="1"/>
          </p:cNvPicPr>
          <p:nvPr/>
        </p:nvPicPr>
        <p:blipFill>
          <a:blip r:embed="rId2"/>
          <a:stretch>
            <a:fillRect/>
          </a:stretch>
        </p:blipFill>
        <p:spPr>
          <a:xfrm>
            <a:off x="10207690" y="62857"/>
            <a:ext cx="1514140" cy="570806"/>
          </a:xfrm>
          <a:prstGeom prst="rect">
            <a:avLst/>
          </a:prstGeom>
        </p:spPr>
      </p:pic>
      <p:sp>
        <p:nvSpPr>
          <p:cNvPr id="4" name="TextBox 3">
            <a:extLst>
              <a:ext uri="{FF2B5EF4-FFF2-40B4-BE49-F238E27FC236}">
                <a16:creationId xmlns:a16="http://schemas.microsoft.com/office/drawing/2014/main" id="{B41AA728-257C-A9E4-66CD-80444F8B4B02}"/>
              </a:ext>
            </a:extLst>
          </p:cNvPr>
          <p:cNvSpPr txBox="1"/>
          <p:nvPr/>
        </p:nvSpPr>
        <p:spPr>
          <a:xfrm>
            <a:off x="1193259" y="172121"/>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spTree>
    <p:extLst>
      <p:ext uri="{BB962C8B-B14F-4D97-AF65-F5344CB8AC3E}">
        <p14:creationId xmlns:p14="http://schemas.microsoft.com/office/powerpoint/2010/main" val="2547532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3190673" y="2721114"/>
            <a:ext cx="6167336" cy="707886"/>
          </a:xfrm>
          <a:prstGeom prst="rect">
            <a:avLst/>
          </a:prstGeom>
          <a:noFill/>
        </p:spPr>
        <p:txBody>
          <a:bodyPr wrap="square" rtlCol="0">
            <a:spAutoFit/>
          </a:bodyPr>
          <a:lstStyle/>
          <a:p>
            <a:r>
              <a:rPr lang="en-US" sz="4000" dirty="0">
                <a:solidFill>
                  <a:schemeClr val="accent5">
                    <a:lumMod val="50000"/>
                  </a:schemeClr>
                </a:solidFill>
              </a:rPr>
              <a:t>QUESTIONS &amp; DISCUSSIONS</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4" name="TextBox 3">
            <a:extLst>
              <a:ext uri="{FF2B5EF4-FFF2-40B4-BE49-F238E27FC236}">
                <a16:creationId xmlns:a16="http://schemas.microsoft.com/office/drawing/2014/main" id="{EFB8CA38-6B76-63EA-15B2-CDD99A0BF77E}"/>
              </a:ext>
            </a:extLst>
          </p:cNvPr>
          <p:cNvSpPr txBox="1"/>
          <p:nvPr/>
        </p:nvSpPr>
        <p:spPr>
          <a:xfrm>
            <a:off x="1109741" y="83136"/>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spTree>
    <p:extLst>
      <p:ext uri="{BB962C8B-B14F-4D97-AF65-F5344CB8AC3E}">
        <p14:creationId xmlns:p14="http://schemas.microsoft.com/office/powerpoint/2010/main" val="16449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875489" y="1087881"/>
            <a:ext cx="10768519" cy="5509200"/>
          </a:xfrm>
          <a:prstGeom prst="rect">
            <a:avLst/>
          </a:prstGeom>
          <a:noFill/>
        </p:spPr>
        <p:txBody>
          <a:bodyPr wrap="square" rtlCol="0">
            <a:spAutoFit/>
          </a:bodyPr>
          <a:lstStyle/>
          <a:p>
            <a:pPr marR="0">
              <a:spcBef>
                <a:spcPts val="0"/>
              </a:spcBef>
              <a:spcAft>
                <a:spcPts val="0"/>
              </a:spcAft>
            </a:pPr>
            <a:r>
              <a:rPr lang="en-US" sz="3200" u="sng" dirty="0">
                <a:solidFill>
                  <a:schemeClr val="accent5">
                    <a:lumMod val="50000"/>
                  </a:schemeClr>
                </a:solidFill>
              </a:rPr>
              <a:t>Training Objectives:</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API Transition Dates</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SeaWorld Parks and Ticket Types</a:t>
            </a:r>
          </a:p>
          <a:p>
            <a:pPr marL="742950" lvl="1" indent="-285750">
              <a:buFont typeface="Arial" panose="020B0604020202020204" pitchFamily="34" charset="0"/>
              <a:buChar char="•"/>
            </a:pPr>
            <a:r>
              <a:rPr lang="en-US" sz="3200" dirty="0">
                <a:solidFill>
                  <a:schemeClr val="accent5">
                    <a:lumMod val="50000"/>
                  </a:schemeClr>
                </a:solidFill>
              </a:rPr>
              <a:t>Selling Tickets and Passes</a:t>
            </a:r>
          </a:p>
          <a:p>
            <a:pPr marL="742950" lvl="1" indent="-285750">
              <a:buFont typeface="Arial" panose="020B0604020202020204" pitchFamily="34" charset="0"/>
              <a:buChar char="•"/>
            </a:pPr>
            <a:r>
              <a:rPr lang="en-US" sz="3200" dirty="0">
                <a:solidFill>
                  <a:schemeClr val="accent5">
                    <a:lumMod val="50000"/>
                  </a:schemeClr>
                </a:solidFill>
              </a:rPr>
              <a:t>Selling Reservation (Discovery Cove)</a:t>
            </a:r>
          </a:p>
          <a:p>
            <a:pPr marL="742950" lvl="1" indent="-285750">
              <a:buFont typeface="Arial" panose="020B0604020202020204" pitchFamily="34" charset="0"/>
              <a:buChar char="•"/>
            </a:pPr>
            <a:r>
              <a:rPr lang="en-US" sz="3200" dirty="0">
                <a:solidFill>
                  <a:schemeClr val="accent5">
                    <a:lumMod val="50000"/>
                  </a:schemeClr>
                </a:solidFill>
              </a:rPr>
              <a:t>Ticket Example &amp; Cancellation Info</a:t>
            </a:r>
          </a:p>
          <a:p>
            <a:pPr marL="742950" lvl="1" indent="-285750">
              <a:buFont typeface="Arial" panose="020B0604020202020204" pitchFamily="34" charset="0"/>
              <a:buChar char="•"/>
            </a:pPr>
            <a:r>
              <a:rPr lang="en-US" sz="3200" dirty="0">
                <a:solidFill>
                  <a:schemeClr val="accent5">
                    <a:lumMod val="50000"/>
                  </a:schemeClr>
                </a:solidFill>
              </a:rPr>
              <a:t>Reservation Confirmation Example &amp; Cancellation Info</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General SeaWorld Guidance </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Questions and Answers</a:t>
            </a:r>
            <a:endParaRPr lang="en-US" sz="6600" dirty="0">
              <a:solidFill>
                <a:schemeClr val="accent5">
                  <a:lumMod val="50000"/>
                </a:schemeClr>
              </a:solidFill>
              <a:latin typeface="Times New Roman" panose="02020603050405020304" pitchFamily="18" charset="0"/>
            </a:endParaRPr>
          </a:p>
          <a:p>
            <a:endParaRPr lang="en-US" sz="1000" dirty="0">
              <a:effectLst/>
              <a:latin typeface="Calibri" panose="020F0502020204030204" pitchFamily="34" charset="0"/>
              <a:ea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7C02C20F-86D7-A00C-969A-12F3A8D5990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spTree>
    <p:extLst>
      <p:ext uri="{BB962C8B-B14F-4D97-AF65-F5344CB8AC3E}">
        <p14:creationId xmlns:p14="http://schemas.microsoft.com/office/powerpoint/2010/main" val="2963466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875489" y="1087881"/>
            <a:ext cx="10768519" cy="6963445"/>
          </a:xfrm>
          <a:prstGeom prst="rect">
            <a:avLst/>
          </a:prstGeom>
          <a:noFill/>
        </p:spPr>
        <p:txBody>
          <a:bodyPr wrap="square" rtlCol="0">
            <a:spAutoFit/>
          </a:bodyPr>
          <a:lstStyle/>
          <a:p>
            <a:pPr marR="0">
              <a:spcBef>
                <a:spcPts val="0"/>
              </a:spcBef>
              <a:spcAft>
                <a:spcPts val="0"/>
              </a:spcAft>
            </a:pPr>
            <a:r>
              <a:rPr lang="en-US" sz="2400" dirty="0">
                <a:solidFill>
                  <a:schemeClr val="accent5">
                    <a:lumMod val="50000"/>
                  </a:schemeClr>
                </a:solidFill>
              </a:rPr>
              <a:t>MTP is pleased to announce that SeaWorld is now integrated into the TMS application. This means that all sellers with access to the TMS ticket portal will be able to sell Tickets to SeaWorld Parks. </a:t>
            </a:r>
          </a:p>
          <a:p>
            <a:pPr marR="0">
              <a:spcBef>
                <a:spcPts val="0"/>
              </a:spcBef>
              <a:spcAft>
                <a:spcPts val="0"/>
              </a:spcAft>
            </a:pPr>
            <a:endParaRPr lang="en-US" sz="2400" dirty="0">
              <a:solidFill>
                <a:schemeClr val="accent5">
                  <a:lumMod val="50000"/>
                </a:schemeClr>
              </a:solidFill>
            </a:endParaRPr>
          </a:p>
          <a:p>
            <a:pPr marR="0">
              <a:spcBef>
                <a:spcPts val="0"/>
              </a:spcBef>
              <a:spcAft>
                <a:spcPts val="0"/>
              </a:spcAft>
            </a:pPr>
            <a:r>
              <a:rPr lang="en-US" sz="2500" b="1" u="sng" dirty="0">
                <a:solidFill>
                  <a:schemeClr val="accent5">
                    <a:lumMod val="50000"/>
                  </a:schemeClr>
                </a:solidFill>
              </a:rPr>
              <a:t>Important Transition Dates:</a:t>
            </a:r>
          </a:p>
          <a:p>
            <a:pPr marR="0">
              <a:spcBef>
                <a:spcPts val="0"/>
              </a:spcBef>
              <a:spcAft>
                <a:spcPts val="0"/>
              </a:spcAft>
            </a:pPr>
            <a:r>
              <a:rPr lang="en-US" sz="2500" b="1" dirty="0">
                <a:solidFill>
                  <a:schemeClr val="accent5">
                    <a:lumMod val="50000"/>
                  </a:schemeClr>
                </a:solidFill>
              </a:rPr>
              <a:t>July 23, 2024 –</a:t>
            </a:r>
            <a:r>
              <a:rPr lang="en-US" sz="2500" dirty="0">
                <a:solidFill>
                  <a:schemeClr val="accent5">
                    <a:lumMod val="50000"/>
                  </a:schemeClr>
                </a:solidFill>
              </a:rPr>
              <a:t> MTP will send out Enouncement – Prices are not changing but tickets will all be assigned new price codes.  </a:t>
            </a:r>
          </a:p>
          <a:p>
            <a:pPr marR="0">
              <a:spcBef>
                <a:spcPts val="0"/>
              </a:spcBef>
              <a:spcAft>
                <a:spcPts val="0"/>
              </a:spcAft>
            </a:pPr>
            <a:endParaRPr lang="en-US" sz="2500" b="1" dirty="0">
              <a:solidFill>
                <a:schemeClr val="accent5">
                  <a:lumMod val="50000"/>
                </a:schemeClr>
              </a:solidFill>
            </a:endParaRPr>
          </a:p>
          <a:p>
            <a:pPr marR="0">
              <a:spcBef>
                <a:spcPts val="0"/>
              </a:spcBef>
              <a:spcAft>
                <a:spcPts val="0"/>
              </a:spcAft>
            </a:pPr>
            <a:r>
              <a:rPr lang="en-US" sz="2500" b="1" dirty="0">
                <a:solidFill>
                  <a:schemeClr val="accent5">
                    <a:lumMod val="50000"/>
                  </a:schemeClr>
                </a:solidFill>
              </a:rPr>
              <a:t>July 31, 2024 </a:t>
            </a:r>
            <a:r>
              <a:rPr lang="en-US" sz="2500" dirty="0">
                <a:solidFill>
                  <a:schemeClr val="accent5">
                    <a:lumMod val="50000"/>
                  </a:schemeClr>
                </a:solidFill>
              </a:rPr>
              <a:t>- Will be the last day to sell and cancel tickets in EZ Site.</a:t>
            </a:r>
          </a:p>
          <a:p>
            <a:r>
              <a:rPr lang="en-US" sz="2500" dirty="0">
                <a:solidFill>
                  <a:schemeClr val="accent5">
                    <a:lumMod val="50000"/>
                  </a:schemeClr>
                </a:solidFill>
              </a:rPr>
              <a:t>	</a:t>
            </a:r>
          </a:p>
          <a:p>
            <a:r>
              <a:rPr lang="en-US" sz="2500" b="1" dirty="0">
                <a:solidFill>
                  <a:schemeClr val="accent5">
                    <a:lumMod val="50000"/>
                  </a:schemeClr>
                </a:solidFill>
              </a:rPr>
              <a:t>August 1, 2024  </a:t>
            </a:r>
            <a:r>
              <a:rPr lang="en-US" sz="2500" dirty="0">
                <a:solidFill>
                  <a:schemeClr val="accent5">
                    <a:lumMod val="50000"/>
                  </a:schemeClr>
                </a:solidFill>
              </a:rPr>
              <a:t>-ALL SeaWorld Park tickets will be available for ticket sellers to generate orders in the TMS Ticket Portal.</a:t>
            </a:r>
          </a:p>
          <a:p>
            <a:pPr marR="0">
              <a:spcBef>
                <a:spcPts val="0"/>
              </a:spcBef>
              <a:spcAft>
                <a:spcPts val="0"/>
              </a:spcAft>
            </a:pPr>
            <a:endParaRPr lang="en-US" sz="2500" dirty="0">
              <a:solidFill>
                <a:schemeClr val="accent5">
                  <a:lumMod val="50000"/>
                </a:schemeClr>
              </a:solidFill>
            </a:endParaRPr>
          </a:p>
          <a:p>
            <a:pPr marR="0">
              <a:spcBef>
                <a:spcPts val="0"/>
              </a:spcBef>
              <a:spcAft>
                <a:spcPts val="0"/>
              </a:spcAft>
            </a:pPr>
            <a:r>
              <a:rPr lang="en-US" sz="2500" b="1" dirty="0">
                <a:solidFill>
                  <a:schemeClr val="accent5">
                    <a:lumMod val="50000"/>
                  </a:schemeClr>
                </a:solidFill>
              </a:rPr>
              <a:t>October 31, 2024 </a:t>
            </a:r>
            <a:r>
              <a:rPr lang="en-US" sz="2500" dirty="0">
                <a:solidFill>
                  <a:schemeClr val="accent5">
                    <a:lumMod val="50000"/>
                  </a:schemeClr>
                </a:solidFill>
              </a:rPr>
              <a:t>- Access to run end of month reports will be removed -please make sure all your EZ sales are reconciled before this date.</a:t>
            </a:r>
          </a:p>
          <a:p>
            <a:r>
              <a:rPr lang="en-US" sz="1050" b="0" i="0" dirty="0">
                <a:solidFill>
                  <a:srgbClr val="000000"/>
                </a:solidFill>
                <a:effectLst/>
                <a:latin typeface="Times New Roman" panose="02020603050405020304" pitchFamily="18" charset="0"/>
              </a:rPr>
              <a:t>.</a:t>
            </a:r>
            <a:endParaRPr lang="en-US" sz="1050" dirty="0">
              <a:effectLst/>
              <a:latin typeface="Calibri" panose="020F0502020204030204" pitchFamily="34" charset="0"/>
              <a:ea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7C02C20F-86D7-A00C-969A-12F3A8D5990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spTree>
    <p:extLst>
      <p:ext uri="{BB962C8B-B14F-4D97-AF65-F5344CB8AC3E}">
        <p14:creationId xmlns:p14="http://schemas.microsoft.com/office/powerpoint/2010/main" val="2550500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953311" y="847433"/>
            <a:ext cx="10768519" cy="9879628"/>
          </a:xfrm>
          <a:prstGeom prst="rect">
            <a:avLst/>
          </a:prstGeom>
          <a:noFill/>
        </p:spPr>
        <p:txBody>
          <a:bodyPr wrap="square" numCol="1" rtlCol="0">
            <a:spAutoFit/>
          </a:bodyPr>
          <a:lstStyle/>
          <a:p>
            <a:pPr marR="0">
              <a:spcBef>
                <a:spcPts val="0"/>
              </a:spcBef>
              <a:spcAft>
                <a:spcPts val="0"/>
              </a:spcAft>
            </a:pPr>
            <a:endParaRPr lang="en-US" sz="2400" dirty="0">
              <a:solidFill>
                <a:schemeClr val="accent5">
                  <a:lumMod val="50000"/>
                </a:schemeClr>
              </a:solidFill>
            </a:endParaRPr>
          </a:p>
          <a:p>
            <a:pPr marR="0">
              <a:spcBef>
                <a:spcPts val="0"/>
              </a:spcBef>
              <a:spcAft>
                <a:spcPts val="0"/>
              </a:spcAft>
            </a:pPr>
            <a:r>
              <a:rPr lang="en-US" sz="2400" dirty="0">
                <a:solidFill>
                  <a:schemeClr val="accent5">
                    <a:lumMod val="50000"/>
                  </a:schemeClr>
                </a:solidFill>
              </a:rPr>
              <a:t>For those that sellers that are not currently using EZ site there are several parks and ticket options available. </a:t>
            </a:r>
          </a:p>
          <a:p>
            <a:pPr marR="0">
              <a:spcBef>
                <a:spcPts val="0"/>
              </a:spcBef>
              <a:spcAft>
                <a:spcPts val="0"/>
              </a:spcAft>
            </a:pPr>
            <a:endParaRPr lang="en-US" sz="2400" dirty="0">
              <a:solidFill>
                <a:schemeClr val="accent5">
                  <a:lumMod val="50000"/>
                </a:schemeClr>
              </a:solidFill>
            </a:endParaRPr>
          </a:p>
          <a:p>
            <a:pPr marR="0">
              <a:spcBef>
                <a:spcPts val="0"/>
              </a:spcBef>
              <a:spcAft>
                <a:spcPts val="0"/>
              </a:spcAft>
            </a:pPr>
            <a:r>
              <a:rPr lang="en-US" sz="2000" b="1" u="sng" dirty="0">
                <a:solidFill>
                  <a:schemeClr val="accent5">
                    <a:lumMod val="50000"/>
                  </a:schemeClr>
                </a:solidFill>
              </a:rPr>
              <a:t>Parks:</a:t>
            </a:r>
            <a:endParaRPr lang="en-US" sz="2000" u="sng" dirty="0">
              <a:solidFill>
                <a:schemeClr val="accent5">
                  <a:lumMod val="50000"/>
                </a:schemeClr>
              </a:solidFill>
            </a:endParaRPr>
          </a:p>
          <a:p>
            <a:pPr marR="0">
              <a:spcBef>
                <a:spcPts val="0"/>
              </a:spcBef>
              <a:spcAft>
                <a:spcPts val="0"/>
              </a:spcAft>
            </a:pPr>
            <a:r>
              <a:rPr lang="en-US" sz="2000" dirty="0">
                <a:solidFill>
                  <a:schemeClr val="accent5">
                    <a:lumMod val="50000"/>
                  </a:schemeClr>
                </a:solidFill>
              </a:rPr>
              <a:t>Sesame Place Pennsylvania - (SESAME PA)</a:t>
            </a:r>
          </a:p>
          <a:p>
            <a:pPr marR="0">
              <a:spcBef>
                <a:spcPts val="0"/>
              </a:spcBef>
              <a:spcAft>
                <a:spcPts val="0"/>
              </a:spcAft>
            </a:pPr>
            <a:r>
              <a:rPr lang="en-US" sz="2000" dirty="0">
                <a:solidFill>
                  <a:schemeClr val="accent5">
                    <a:lumMod val="50000"/>
                  </a:schemeClr>
                </a:solidFill>
              </a:rPr>
              <a:t>Sesame Place San Diego - (SESAME SD)</a:t>
            </a:r>
          </a:p>
          <a:p>
            <a:pPr marR="0">
              <a:spcBef>
                <a:spcPts val="0"/>
              </a:spcBef>
              <a:spcAft>
                <a:spcPts val="0"/>
              </a:spcAft>
            </a:pPr>
            <a:r>
              <a:rPr lang="en-US" sz="2000" dirty="0">
                <a:solidFill>
                  <a:schemeClr val="accent5">
                    <a:lumMod val="50000"/>
                  </a:schemeClr>
                </a:solidFill>
              </a:rPr>
              <a:t>SeaWorld San Diego - (SWSD)</a:t>
            </a:r>
          </a:p>
          <a:p>
            <a:pPr marR="0">
              <a:spcBef>
                <a:spcPts val="0"/>
              </a:spcBef>
              <a:spcAft>
                <a:spcPts val="0"/>
              </a:spcAft>
            </a:pPr>
            <a:r>
              <a:rPr lang="en-US" sz="2000" dirty="0">
                <a:solidFill>
                  <a:schemeClr val="accent5">
                    <a:lumMod val="50000"/>
                  </a:schemeClr>
                </a:solidFill>
              </a:rPr>
              <a:t>SeaWorld San Antonio – (SWSA)</a:t>
            </a:r>
          </a:p>
          <a:p>
            <a:pPr marR="0">
              <a:spcBef>
                <a:spcPts val="0"/>
              </a:spcBef>
              <a:spcAft>
                <a:spcPts val="0"/>
              </a:spcAft>
            </a:pPr>
            <a:r>
              <a:rPr lang="en-US" sz="2000" dirty="0">
                <a:solidFill>
                  <a:schemeClr val="accent5">
                    <a:lumMod val="50000"/>
                  </a:schemeClr>
                </a:solidFill>
              </a:rPr>
              <a:t>SeaWorld Orlando – (SWO)</a:t>
            </a:r>
          </a:p>
          <a:p>
            <a:pPr marR="0">
              <a:spcBef>
                <a:spcPts val="0"/>
              </a:spcBef>
              <a:spcAft>
                <a:spcPts val="0"/>
              </a:spcAft>
            </a:pPr>
            <a:r>
              <a:rPr lang="en-US" sz="2000" dirty="0">
                <a:solidFill>
                  <a:schemeClr val="accent5">
                    <a:lumMod val="50000"/>
                  </a:schemeClr>
                </a:solidFill>
              </a:rPr>
              <a:t>Busch Gardens Tampa FL - ( BGT)</a:t>
            </a:r>
          </a:p>
          <a:p>
            <a:pPr marR="0">
              <a:spcBef>
                <a:spcPts val="0"/>
              </a:spcBef>
              <a:spcAft>
                <a:spcPts val="0"/>
              </a:spcAft>
            </a:pPr>
            <a:r>
              <a:rPr lang="en-US" sz="2000" dirty="0">
                <a:solidFill>
                  <a:schemeClr val="accent5">
                    <a:lumMod val="50000"/>
                  </a:schemeClr>
                </a:solidFill>
              </a:rPr>
              <a:t>Busch Gardens Williamsburg VA – (BGW)</a:t>
            </a:r>
          </a:p>
          <a:p>
            <a:pPr marR="0">
              <a:spcBef>
                <a:spcPts val="0"/>
              </a:spcBef>
              <a:spcAft>
                <a:spcPts val="0"/>
              </a:spcAft>
            </a:pPr>
            <a:r>
              <a:rPr lang="en-US" sz="2000" dirty="0">
                <a:solidFill>
                  <a:schemeClr val="accent5">
                    <a:lumMod val="50000"/>
                  </a:schemeClr>
                </a:solidFill>
              </a:rPr>
              <a:t>Adventure Islands, Tampa (ADVENTRISLND) </a:t>
            </a:r>
          </a:p>
          <a:p>
            <a:pPr marR="0">
              <a:spcBef>
                <a:spcPts val="0"/>
              </a:spcBef>
              <a:spcAft>
                <a:spcPts val="0"/>
              </a:spcAft>
            </a:pPr>
            <a:r>
              <a:rPr lang="en-US" sz="2000" dirty="0">
                <a:solidFill>
                  <a:schemeClr val="accent5">
                    <a:lumMod val="50000"/>
                  </a:schemeClr>
                </a:solidFill>
              </a:rPr>
              <a:t>Aquatica Orlando (AQ or AQO)</a:t>
            </a:r>
          </a:p>
          <a:p>
            <a:pPr marR="0">
              <a:spcBef>
                <a:spcPts val="0"/>
              </a:spcBef>
              <a:spcAft>
                <a:spcPts val="0"/>
              </a:spcAft>
            </a:pPr>
            <a:r>
              <a:rPr lang="en-US" sz="2000" dirty="0">
                <a:solidFill>
                  <a:schemeClr val="accent5">
                    <a:lumMod val="50000"/>
                  </a:schemeClr>
                </a:solidFill>
              </a:rPr>
              <a:t>Water Country USA, Williamsburg VA (WC)</a:t>
            </a:r>
          </a:p>
          <a:p>
            <a:pPr marR="0">
              <a:spcBef>
                <a:spcPts val="0"/>
              </a:spcBef>
              <a:spcAft>
                <a:spcPts val="0"/>
              </a:spcAft>
            </a:pPr>
            <a:r>
              <a:rPr lang="en-US" sz="2000" dirty="0">
                <a:solidFill>
                  <a:schemeClr val="accent5">
                    <a:lumMod val="50000"/>
                  </a:schemeClr>
                </a:solidFill>
              </a:rPr>
              <a:t>Discovery Cove, Orlando FL – (DCOVE)</a:t>
            </a:r>
          </a:p>
          <a:p>
            <a:pPr marR="0">
              <a:spcBef>
                <a:spcPts val="0"/>
              </a:spcBef>
              <a:spcAft>
                <a:spcPts val="0"/>
              </a:spcAft>
            </a:pPr>
            <a:endParaRPr lang="en-US" sz="2400" dirty="0">
              <a:solidFill>
                <a:schemeClr val="accent5">
                  <a:lumMod val="50000"/>
                </a:schemeClr>
              </a:solidFill>
            </a:endParaRPr>
          </a:p>
          <a:p>
            <a:pPr marR="0">
              <a:spcBef>
                <a:spcPts val="0"/>
              </a:spcBef>
              <a:spcAft>
                <a:spcPts val="0"/>
              </a:spcAft>
            </a:pPr>
            <a:r>
              <a:rPr lang="en-US" sz="2000" dirty="0">
                <a:solidFill>
                  <a:schemeClr val="accent5">
                    <a:lumMod val="50000"/>
                  </a:schemeClr>
                </a:solidFill>
              </a:rPr>
              <a:t>* The TMS naming abbreviated conventions are in parenthesis</a:t>
            </a:r>
          </a:p>
          <a:p>
            <a:pPr marR="0">
              <a:spcBef>
                <a:spcPts val="0"/>
              </a:spcBef>
              <a:spcAft>
                <a:spcPts val="0"/>
              </a:spcAft>
            </a:pPr>
            <a:endParaRPr lang="en-US" sz="2400" dirty="0">
              <a:solidFill>
                <a:schemeClr val="accent5">
                  <a:lumMod val="50000"/>
                </a:schemeClr>
              </a:solidFill>
            </a:endParaRPr>
          </a:p>
          <a:p>
            <a:pPr marR="0">
              <a:spcBef>
                <a:spcPts val="0"/>
              </a:spcBef>
              <a:spcAft>
                <a:spcPts val="0"/>
              </a:spcAft>
            </a:pPr>
            <a:endParaRPr lang="en-US" sz="2400" dirty="0">
              <a:solidFill>
                <a:schemeClr val="accent5">
                  <a:lumMod val="50000"/>
                </a:schemeClr>
              </a:solidFill>
            </a:endParaRPr>
          </a:p>
          <a:p>
            <a:pPr marR="0">
              <a:spcBef>
                <a:spcPts val="0"/>
              </a:spcBef>
              <a:spcAft>
                <a:spcPts val="0"/>
              </a:spcAft>
            </a:pPr>
            <a:endParaRPr lang="en-US" sz="2400" b="1" u="sng" dirty="0">
              <a:solidFill>
                <a:schemeClr val="accent5">
                  <a:lumMod val="50000"/>
                </a:schemeClr>
              </a:solidFill>
            </a:endParaRPr>
          </a:p>
          <a:p>
            <a:pPr marR="0">
              <a:spcBef>
                <a:spcPts val="0"/>
              </a:spcBef>
              <a:spcAft>
                <a:spcPts val="0"/>
              </a:spcAft>
            </a:pPr>
            <a:endParaRPr lang="en-US" sz="2400" b="1" u="sng" dirty="0">
              <a:solidFill>
                <a:schemeClr val="accent5">
                  <a:lumMod val="50000"/>
                </a:schemeClr>
              </a:solidFill>
            </a:endParaRPr>
          </a:p>
          <a:p>
            <a:pPr marR="0">
              <a:spcBef>
                <a:spcPts val="0"/>
              </a:spcBef>
              <a:spcAft>
                <a:spcPts val="0"/>
              </a:spcAft>
            </a:pPr>
            <a:endParaRPr lang="en-US" sz="2400" b="1" u="sng" dirty="0">
              <a:solidFill>
                <a:schemeClr val="accent5">
                  <a:lumMod val="50000"/>
                </a:schemeClr>
              </a:solidFill>
            </a:endParaRPr>
          </a:p>
          <a:p>
            <a:pPr marR="0">
              <a:spcBef>
                <a:spcPts val="0"/>
              </a:spcBef>
              <a:spcAft>
                <a:spcPts val="0"/>
              </a:spcAft>
            </a:pPr>
            <a:endParaRPr lang="en-US" sz="2400" b="1" u="sng" dirty="0">
              <a:solidFill>
                <a:schemeClr val="accent5">
                  <a:lumMod val="50000"/>
                </a:schemeClr>
              </a:solidFill>
            </a:endParaRPr>
          </a:p>
          <a:p>
            <a:pPr marR="0">
              <a:spcBef>
                <a:spcPts val="0"/>
              </a:spcBef>
              <a:spcAft>
                <a:spcPts val="0"/>
              </a:spcAft>
            </a:pPr>
            <a:endParaRPr lang="en-US" sz="2400" b="1" dirty="0">
              <a:solidFill>
                <a:schemeClr val="accent5">
                  <a:lumMod val="50000"/>
                </a:schemeClr>
              </a:solidFill>
            </a:endParaRPr>
          </a:p>
          <a:p>
            <a:pPr marR="0">
              <a:spcBef>
                <a:spcPts val="0"/>
              </a:spcBef>
              <a:spcAft>
                <a:spcPts val="0"/>
              </a:spcAft>
            </a:pPr>
            <a:endParaRPr lang="en-US" sz="2400" dirty="0">
              <a:solidFill>
                <a:schemeClr val="accent5">
                  <a:lumMod val="50000"/>
                </a:schemeClr>
              </a:solidFill>
            </a:endParaRPr>
          </a:p>
          <a:p>
            <a:r>
              <a:rPr lang="en-US" sz="1000" b="0" i="0" dirty="0">
                <a:solidFill>
                  <a:srgbClr val="000000"/>
                </a:solidFill>
                <a:effectLst/>
                <a:latin typeface="Times New Roman" panose="02020603050405020304" pitchFamily="18" charset="0"/>
              </a:rPr>
              <a:t>.</a:t>
            </a:r>
            <a:endParaRPr lang="en-US" sz="1000" dirty="0">
              <a:effectLst/>
              <a:latin typeface="Calibri" panose="020F0502020204030204" pitchFamily="34" charset="0"/>
              <a:ea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7C02C20F-86D7-A00C-969A-12F3A8D5990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spTree>
    <p:extLst>
      <p:ext uri="{BB962C8B-B14F-4D97-AF65-F5344CB8AC3E}">
        <p14:creationId xmlns:p14="http://schemas.microsoft.com/office/powerpoint/2010/main" val="1894265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2"/>
          <a:stretch>
            <a:fillRect/>
          </a:stretch>
        </p:blipFill>
        <p:spPr>
          <a:xfrm>
            <a:off x="10207690" y="62857"/>
            <a:ext cx="1514140" cy="570806"/>
          </a:xfrm>
          <a:prstGeom prst="rect">
            <a:avLst/>
          </a:prstGeom>
        </p:spPr>
      </p:pic>
      <p:sp>
        <p:nvSpPr>
          <p:cNvPr id="4" name="TextBox 3">
            <a:extLst>
              <a:ext uri="{FF2B5EF4-FFF2-40B4-BE49-F238E27FC236}">
                <a16:creationId xmlns:a16="http://schemas.microsoft.com/office/drawing/2014/main" id="{ED4CCE19-6AE5-4B22-03AB-3E37B3A3ACB2}"/>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sp>
        <p:nvSpPr>
          <p:cNvPr id="14" name="TextBox 13">
            <a:extLst>
              <a:ext uri="{FF2B5EF4-FFF2-40B4-BE49-F238E27FC236}">
                <a16:creationId xmlns:a16="http://schemas.microsoft.com/office/drawing/2014/main" id="{05EFFF57-7781-5A81-FF5D-B626BD882D44}"/>
              </a:ext>
            </a:extLst>
          </p:cNvPr>
          <p:cNvSpPr txBox="1"/>
          <p:nvPr/>
        </p:nvSpPr>
        <p:spPr>
          <a:xfrm>
            <a:off x="77010" y="1263098"/>
            <a:ext cx="4240989" cy="6924973"/>
          </a:xfrm>
          <a:prstGeom prst="rect">
            <a:avLst/>
          </a:prstGeom>
          <a:noFill/>
        </p:spPr>
        <p:txBody>
          <a:bodyPr wrap="square" numCol="1" rtlCol="0">
            <a:spAutoFit/>
          </a:bodyPr>
          <a:lstStyle/>
          <a:p>
            <a:pPr marR="0">
              <a:spcBef>
                <a:spcPts val="0"/>
              </a:spcBef>
              <a:spcAft>
                <a:spcPts val="0"/>
              </a:spcAft>
            </a:pPr>
            <a:r>
              <a:rPr lang="en-US" sz="2400" u="sng" dirty="0">
                <a:solidFill>
                  <a:schemeClr val="accent5">
                    <a:lumMod val="50000"/>
                  </a:schemeClr>
                </a:solidFill>
              </a:rPr>
              <a:t>Familiarize yourself with products in TMS </a:t>
            </a:r>
          </a:p>
          <a:p>
            <a:pPr marL="285750" marR="0" indent="-285750">
              <a:spcBef>
                <a:spcPts val="0"/>
              </a:spcBef>
              <a:spcAft>
                <a:spcPts val="0"/>
              </a:spcAft>
              <a:buFont typeface="Arial" panose="020B0604020202020204" pitchFamily="34" charset="0"/>
              <a:buChar char="•"/>
            </a:pPr>
            <a:r>
              <a:rPr lang="en-US" sz="2000" dirty="0">
                <a:solidFill>
                  <a:schemeClr val="accent5">
                    <a:lumMod val="50000"/>
                  </a:schemeClr>
                </a:solidFill>
              </a:rPr>
              <a:t>Select the Ticket Name and review the description for more details</a:t>
            </a:r>
          </a:p>
          <a:p>
            <a:pPr marL="285750" marR="0" indent="-285750">
              <a:spcBef>
                <a:spcPts val="0"/>
              </a:spcBef>
              <a:spcAft>
                <a:spcPts val="0"/>
              </a:spcAft>
              <a:buFont typeface="Arial" panose="020B0604020202020204" pitchFamily="34" charset="0"/>
              <a:buChar char="•"/>
            </a:pPr>
            <a:r>
              <a:rPr lang="en-US" sz="2000" dirty="0">
                <a:solidFill>
                  <a:schemeClr val="accent5">
                    <a:lumMod val="50000"/>
                  </a:schemeClr>
                </a:solidFill>
              </a:rPr>
              <a:t>SeaWorld will host a training early September on parks.  Details to come.</a:t>
            </a:r>
          </a:p>
          <a:p>
            <a:pPr marL="285750" marR="0" indent="-285750">
              <a:spcBef>
                <a:spcPts val="0"/>
              </a:spcBef>
              <a:spcAft>
                <a:spcPts val="0"/>
              </a:spcAft>
              <a:buFont typeface="Arial" panose="020B0604020202020204" pitchFamily="34" charset="0"/>
              <a:buChar char="•"/>
            </a:pPr>
            <a:endParaRPr lang="en-US" sz="2400" dirty="0">
              <a:solidFill>
                <a:schemeClr val="accent5">
                  <a:lumMod val="50000"/>
                </a:schemeClr>
              </a:solidFill>
            </a:endParaRPr>
          </a:p>
          <a:p>
            <a:pPr marR="0">
              <a:spcBef>
                <a:spcPts val="0"/>
              </a:spcBef>
              <a:spcAft>
                <a:spcPts val="0"/>
              </a:spcAft>
            </a:pPr>
            <a:r>
              <a:rPr lang="en-US" sz="2400" u="sng" dirty="0">
                <a:solidFill>
                  <a:schemeClr val="accent5">
                    <a:lumMod val="50000"/>
                  </a:schemeClr>
                </a:solidFill>
              </a:rPr>
              <a:t>Miliary Special Tickets</a:t>
            </a:r>
          </a:p>
          <a:p>
            <a:pPr marL="342900" marR="0" indent="-342900">
              <a:spcBef>
                <a:spcPts val="0"/>
              </a:spcBef>
              <a:spcAft>
                <a:spcPts val="0"/>
              </a:spcAft>
              <a:buFont typeface="Arial" panose="020B0604020202020204" pitchFamily="34" charset="0"/>
              <a:buChar char="•"/>
            </a:pPr>
            <a:r>
              <a:rPr lang="en-US" sz="2000" dirty="0">
                <a:solidFill>
                  <a:schemeClr val="accent5">
                    <a:lumMod val="50000"/>
                  </a:schemeClr>
                </a:solidFill>
              </a:rPr>
              <a:t>Several Tickets will have “MIL” in their name</a:t>
            </a:r>
          </a:p>
          <a:p>
            <a:pPr marL="342900" marR="0" indent="-342900">
              <a:spcBef>
                <a:spcPts val="0"/>
              </a:spcBef>
              <a:spcAft>
                <a:spcPts val="0"/>
              </a:spcAft>
              <a:buFont typeface="Arial" panose="020B0604020202020204" pitchFamily="34" charset="0"/>
              <a:buChar char="•"/>
            </a:pPr>
            <a:r>
              <a:rPr lang="en-US" sz="2000" dirty="0">
                <a:solidFill>
                  <a:schemeClr val="accent5">
                    <a:lumMod val="50000"/>
                  </a:schemeClr>
                </a:solidFill>
              </a:rPr>
              <a:t>These tickets have restriction on which patrons can purchase and how many they are authorized.</a:t>
            </a:r>
          </a:p>
          <a:p>
            <a:pPr marL="342900" marR="0" indent="-342900">
              <a:spcBef>
                <a:spcPts val="0"/>
              </a:spcBef>
              <a:spcAft>
                <a:spcPts val="0"/>
              </a:spcAft>
              <a:buFont typeface="Arial" panose="020B0604020202020204" pitchFamily="34" charset="0"/>
              <a:buChar char="•"/>
            </a:pPr>
            <a:r>
              <a:rPr lang="en-US" sz="2000" dirty="0">
                <a:solidFill>
                  <a:schemeClr val="accent5">
                    <a:lumMod val="50000"/>
                  </a:schemeClr>
                </a:solidFill>
              </a:rPr>
              <a:t>The ticket description will outline eligibility. </a:t>
            </a:r>
          </a:p>
          <a:p>
            <a:pPr marL="342900" marR="0" indent="-342900">
              <a:spcBef>
                <a:spcPts val="0"/>
              </a:spcBef>
              <a:spcAft>
                <a:spcPts val="0"/>
              </a:spcAft>
              <a:buFont typeface="Arial" panose="020B0604020202020204" pitchFamily="34" charset="0"/>
              <a:buChar char="•"/>
            </a:pPr>
            <a:endParaRPr lang="en-US" sz="2000" dirty="0">
              <a:solidFill>
                <a:schemeClr val="accent5">
                  <a:lumMod val="50000"/>
                </a:schemeClr>
              </a:solidFill>
            </a:endParaRPr>
          </a:p>
          <a:p>
            <a:pPr marR="0">
              <a:spcBef>
                <a:spcPts val="0"/>
              </a:spcBef>
              <a:spcAft>
                <a:spcPts val="0"/>
              </a:spcAft>
            </a:pPr>
            <a:endParaRPr lang="en-US" sz="2400" dirty="0">
              <a:solidFill>
                <a:schemeClr val="accent5">
                  <a:lumMod val="50000"/>
                </a:schemeClr>
              </a:solidFill>
            </a:endParaRPr>
          </a:p>
          <a:p>
            <a:r>
              <a:rPr lang="en-US" sz="1000" b="0" i="0" dirty="0">
                <a:solidFill>
                  <a:srgbClr val="000000"/>
                </a:solidFill>
                <a:effectLst/>
                <a:latin typeface="Times New Roman" panose="02020603050405020304" pitchFamily="18" charset="0"/>
              </a:rPr>
              <a:t>.</a:t>
            </a:r>
            <a:endParaRPr lang="en-US" sz="1000" dirty="0">
              <a:effectLst/>
              <a:latin typeface="Calibri" panose="020F0502020204030204" pitchFamily="34" charset="0"/>
              <a:ea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pic>
        <p:nvPicPr>
          <p:cNvPr id="16" name="Picture 15">
            <a:extLst>
              <a:ext uri="{FF2B5EF4-FFF2-40B4-BE49-F238E27FC236}">
                <a16:creationId xmlns:a16="http://schemas.microsoft.com/office/drawing/2014/main" id="{AE96F486-9C8C-A2BA-50A9-DC9451E53716}"/>
              </a:ext>
            </a:extLst>
          </p:cNvPr>
          <p:cNvPicPr>
            <a:picLocks noChangeAspect="1"/>
          </p:cNvPicPr>
          <p:nvPr/>
        </p:nvPicPr>
        <p:blipFill>
          <a:blip r:embed="rId3"/>
          <a:stretch>
            <a:fillRect/>
          </a:stretch>
        </p:blipFill>
        <p:spPr>
          <a:xfrm>
            <a:off x="4317999" y="1162150"/>
            <a:ext cx="6309380" cy="5222773"/>
          </a:xfrm>
          <a:prstGeom prst="rect">
            <a:avLst/>
          </a:prstGeom>
          <a:ln w="25400">
            <a:solidFill>
              <a:schemeClr val="tx1"/>
            </a:solidFill>
          </a:ln>
        </p:spPr>
      </p:pic>
      <p:pic>
        <p:nvPicPr>
          <p:cNvPr id="18" name="Picture 17">
            <a:extLst>
              <a:ext uri="{FF2B5EF4-FFF2-40B4-BE49-F238E27FC236}">
                <a16:creationId xmlns:a16="http://schemas.microsoft.com/office/drawing/2014/main" id="{B8F6B7BC-051B-18D5-E113-54FA1ADE5CC3}"/>
              </a:ext>
            </a:extLst>
          </p:cNvPr>
          <p:cNvPicPr>
            <a:picLocks noChangeAspect="1"/>
          </p:cNvPicPr>
          <p:nvPr/>
        </p:nvPicPr>
        <p:blipFill>
          <a:blip r:embed="rId4"/>
          <a:stretch>
            <a:fillRect/>
          </a:stretch>
        </p:blipFill>
        <p:spPr>
          <a:xfrm>
            <a:off x="6273799" y="4025504"/>
            <a:ext cx="5654675" cy="2692949"/>
          </a:xfrm>
          <a:prstGeom prst="rect">
            <a:avLst/>
          </a:prstGeom>
          <a:ln w="25400">
            <a:solidFill>
              <a:schemeClr val="tx1"/>
            </a:solidFill>
          </a:ln>
        </p:spPr>
      </p:pic>
      <p:cxnSp>
        <p:nvCxnSpPr>
          <p:cNvPr id="20" name="Straight Arrow Connector 19">
            <a:extLst>
              <a:ext uri="{FF2B5EF4-FFF2-40B4-BE49-F238E27FC236}">
                <a16:creationId xmlns:a16="http://schemas.microsoft.com/office/drawing/2014/main" id="{3769BB5B-16FF-D3D8-B2EF-277F6C896065}"/>
              </a:ext>
            </a:extLst>
          </p:cNvPr>
          <p:cNvCxnSpPr>
            <a:cxnSpLocks/>
          </p:cNvCxnSpPr>
          <p:nvPr/>
        </p:nvCxnSpPr>
        <p:spPr>
          <a:xfrm flipH="1" flipV="1">
            <a:off x="5689600" y="2730500"/>
            <a:ext cx="701368" cy="129500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1498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648982"/>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6D38A4A9-83E7-BD78-7D13-44277279CDAA}"/>
              </a:ext>
            </a:extLst>
          </p:cNvPr>
          <p:cNvPicPr>
            <a:picLocks noChangeAspect="1"/>
          </p:cNvPicPr>
          <p:nvPr/>
        </p:nvPicPr>
        <p:blipFill>
          <a:blip r:embed="rId3"/>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5840689D-1C1E-BE22-F04C-DDA21700F673}"/>
              </a:ext>
            </a:extLst>
          </p:cNvPr>
          <p:cNvSpPr/>
          <p:nvPr/>
        </p:nvSpPr>
        <p:spPr>
          <a:xfrm>
            <a:off x="6801224" y="3158890"/>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7E50743-4AC9-6337-DC72-E848E437E343}"/>
              </a:ext>
            </a:extLst>
          </p:cNvPr>
          <p:cNvSpPr/>
          <p:nvPr/>
        </p:nvSpPr>
        <p:spPr>
          <a:xfrm>
            <a:off x="6777319" y="2878075"/>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3429A8B-3CE9-8B89-4A0C-8D69CB93A677}"/>
              </a:ext>
            </a:extLst>
          </p:cNvPr>
          <p:cNvSpPr txBox="1"/>
          <p:nvPr/>
        </p:nvSpPr>
        <p:spPr>
          <a:xfrm>
            <a:off x="340658" y="4439961"/>
            <a:ext cx="11050495" cy="2585323"/>
          </a:xfrm>
          <a:prstGeom prst="rect">
            <a:avLst/>
          </a:prstGeom>
          <a:noFill/>
        </p:spPr>
        <p:txBody>
          <a:bodyPr wrap="square" rtlCol="0">
            <a:spAutoFit/>
          </a:bodyPr>
          <a:lstStyle/>
          <a:p>
            <a:r>
              <a:rPr lang="en-US" sz="2400" u="sng" dirty="0">
                <a:solidFill>
                  <a:schemeClr val="accent5">
                    <a:lumMod val="50000"/>
                  </a:schemeClr>
                </a:solidFill>
              </a:rPr>
              <a:t>SeaWorld has Three Ticket Types: </a:t>
            </a:r>
          </a:p>
          <a:p>
            <a:pPr marL="342900" indent="-342900">
              <a:buFont typeface="Arial" panose="020B0604020202020204" pitchFamily="34" charset="0"/>
              <a:buChar char="•"/>
            </a:pPr>
            <a:r>
              <a:rPr lang="en-US" sz="2400" dirty="0">
                <a:solidFill>
                  <a:schemeClr val="accent5">
                    <a:lumMod val="50000"/>
                  </a:schemeClr>
                </a:solidFill>
              </a:rPr>
              <a:t>Regular admission – Lead Guest /Customer Name is recommended.</a:t>
            </a:r>
          </a:p>
          <a:p>
            <a:pPr marL="342900" indent="-342900">
              <a:buFont typeface="Arial" panose="020B0604020202020204" pitchFamily="34" charset="0"/>
              <a:buChar char="•"/>
            </a:pPr>
            <a:r>
              <a:rPr lang="en-US" sz="2400" dirty="0">
                <a:solidFill>
                  <a:schemeClr val="accent5">
                    <a:lumMod val="50000"/>
                  </a:schemeClr>
                </a:solidFill>
              </a:rPr>
              <a:t>Passes – Lead Guest/Customer Name and Individual names for each ticket are required.</a:t>
            </a:r>
          </a:p>
          <a:p>
            <a:pPr marL="342900" indent="-342900">
              <a:buFont typeface="Arial" panose="020B0604020202020204" pitchFamily="34" charset="0"/>
              <a:buChar char="•"/>
            </a:pPr>
            <a:r>
              <a:rPr lang="en-US" sz="2400" dirty="0">
                <a:solidFill>
                  <a:schemeClr val="accent5">
                    <a:lumMod val="50000"/>
                  </a:schemeClr>
                </a:solidFill>
              </a:rPr>
              <a:t>Reservation – Lead Guest/Customer Name, Individual names for each guest, and reservation date required (Discovery Cove).</a:t>
            </a:r>
            <a:endParaRPr lang="en-US" sz="2400" u="sng" dirty="0">
              <a:solidFill>
                <a:schemeClr val="accent5">
                  <a:lumMod val="50000"/>
                </a:schemeClr>
              </a:solidFill>
            </a:endParaRPr>
          </a:p>
          <a:p>
            <a:endParaRPr lang="en-US" dirty="0">
              <a:solidFill>
                <a:schemeClr val="accent1">
                  <a:lumMod val="75000"/>
                </a:schemeClr>
              </a:solidFill>
            </a:endParaRPr>
          </a:p>
        </p:txBody>
      </p:sp>
      <p:sp>
        <p:nvSpPr>
          <p:cNvPr id="5" name="TextBox 4">
            <a:extLst>
              <a:ext uri="{FF2B5EF4-FFF2-40B4-BE49-F238E27FC236}">
                <a16:creationId xmlns:a16="http://schemas.microsoft.com/office/drawing/2014/main" id="{5937E931-F64D-2E68-DA62-DE96F3925018}"/>
              </a:ext>
            </a:extLst>
          </p:cNvPr>
          <p:cNvSpPr txBox="1"/>
          <p:nvPr/>
        </p:nvSpPr>
        <p:spPr>
          <a:xfrm>
            <a:off x="609983" y="-58904"/>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pic>
        <p:nvPicPr>
          <p:cNvPr id="9" name="Picture 8">
            <a:extLst>
              <a:ext uri="{FF2B5EF4-FFF2-40B4-BE49-F238E27FC236}">
                <a16:creationId xmlns:a16="http://schemas.microsoft.com/office/drawing/2014/main" id="{BF76E251-5D2E-8FD7-25DF-CC3E04B173FD}"/>
              </a:ext>
            </a:extLst>
          </p:cNvPr>
          <p:cNvPicPr>
            <a:picLocks noChangeAspect="1"/>
          </p:cNvPicPr>
          <p:nvPr/>
        </p:nvPicPr>
        <p:blipFill rotWithShape="1">
          <a:blip r:embed="rId4"/>
          <a:srcRect b="38449"/>
          <a:stretch/>
        </p:blipFill>
        <p:spPr>
          <a:xfrm>
            <a:off x="572049" y="927931"/>
            <a:ext cx="11149781" cy="3142622"/>
          </a:xfrm>
          <a:prstGeom prst="rect">
            <a:avLst/>
          </a:prstGeom>
          <a:ln w="12700">
            <a:solidFill>
              <a:schemeClr val="tx1"/>
            </a:solidFill>
          </a:ln>
        </p:spPr>
      </p:pic>
    </p:spTree>
    <p:extLst>
      <p:ext uri="{BB962C8B-B14F-4D97-AF65-F5344CB8AC3E}">
        <p14:creationId xmlns:p14="http://schemas.microsoft.com/office/powerpoint/2010/main" val="3101287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648982"/>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6D38A4A9-83E7-BD78-7D13-44277279CDAA}"/>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5840689D-1C1E-BE22-F04C-DDA21700F673}"/>
              </a:ext>
            </a:extLst>
          </p:cNvPr>
          <p:cNvSpPr/>
          <p:nvPr/>
        </p:nvSpPr>
        <p:spPr>
          <a:xfrm>
            <a:off x="6801224" y="3158890"/>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7E50743-4AC9-6337-DC72-E848E437E343}"/>
              </a:ext>
            </a:extLst>
          </p:cNvPr>
          <p:cNvSpPr/>
          <p:nvPr/>
        </p:nvSpPr>
        <p:spPr>
          <a:xfrm>
            <a:off x="6777319" y="2878075"/>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3429A8B-3CE9-8B89-4A0C-8D69CB93A677}"/>
              </a:ext>
            </a:extLst>
          </p:cNvPr>
          <p:cNvSpPr txBox="1"/>
          <p:nvPr/>
        </p:nvSpPr>
        <p:spPr>
          <a:xfrm>
            <a:off x="193174" y="5259287"/>
            <a:ext cx="11050495" cy="1477328"/>
          </a:xfrm>
          <a:prstGeom prst="rect">
            <a:avLst/>
          </a:prstGeom>
          <a:noFill/>
        </p:spPr>
        <p:txBody>
          <a:bodyPr wrap="square" rtlCol="0">
            <a:spAutoFit/>
          </a:bodyPr>
          <a:lstStyle/>
          <a:p>
            <a:r>
              <a:rPr lang="en-US" sz="2400" u="sng" dirty="0">
                <a:solidFill>
                  <a:schemeClr val="accent5">
                    <a:lumMod val="50000"/>
                  </a:schemeClr>
                </a:solidFill>
              </a:rPr>
              <a:t>SeaWorld Cart Prompts for Passes: </a:t>
            </a:r>
          </a:p>
          <a:p>
            <a:pPr marL="342900" indent="-342900">
              <a:buFont typeface="Arial" panose="020B0604020202020204" pitchFamily="34" charset="0"/>
              <a:buChar char="•"/>
            </a:pPr>
            <a:r>
              <a:rPr lang="en-US" sz="2400" dirty="0">
                <a:solidFill>
                  <a:schemeClr val="accent5">
                    <a:lumMod val="50000"/>
                  </a:schemeClr>
                </a:solidFill>
              </a:rPr>
              <a:t>Once tickets are added to the cart seller will be prompted by the        click icon for each pass to add individual pass names to the order before it can be completed.  </a:t>
            </a:r>
            <a:endParaRPr lang="en-US" sz="2400" u="sng" dirty="0">
              <a:solidFill>
                <a:schemeClr val="accent5">
                  <a:lumMod val="50000"/>
                </a:schemeClr>
              </a:solidFill>
            </a:endParaRPr>
          </a:p>
          <a:p>
            <a:endParaRPr lang="en-US" dirty="0">
              <a:solidFill>
                <a:schemeClr val="accent1">
                  <a:lumMod val="75000"/>
                </a:schemeClr>
              </a:solidFill>
            </a:endParaRPr>
          </a:p>
        </p:txBody>
      </p:sp>
      <p:sp>
        <p:nvSpPr>
          <p:cNvPr id="5" name="TextBox 4">
            <a:extLst>
              <a:ext uri="{FF2B5EF4-FFF2-40B4-BE49-F238E27FC236}">
                <a16:creationId xmlns:a16="http://schemas.microsoft.com/office/drawing/2014/main" id="{5937E931-F64D-2E68-DA62-DE96F3925018}"/>
              </a:ext>
            </a:extLst>
          </p:cNvPr>
          <p:cNvSpPr txBox="1"/>
          <p:nvPr/>
        </p:nvSpPr>
        <p:spPr>
          <a:xfrm>
            <a:off x="609983" y="-58904"/>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pic>
        <p:nvPicPr>
          <p:cNvPr id="8" name="Picture 7">
            <a:extLst>
              <a:ext uri="{FF2B5EF4-FFF2-40B4-BE49-F238E27FC236}">
                <a16:creationId xmlns:a16="http://schemas.microsoft.com/office/drawing/2014/main" id="{F2C9B1AC-44CA-8735-3267-B37602C57C01}"/>
              </a:ext>
            </a:extLst>
          </p:cNvPr>
          <p:cNvPicPr>
            <a:picLocks noChangeAspect="1"/>
          </p:cNvPicPr>
          <p:nvPr/>
        </p:nvPicPr>
        <p:blipFill rotWithShape="1">
          <a:blip r:embed="rId3"/>
          <a:srcRect t="13909" b="16843"/>
          <a:stretch/>
        </p:blipFill>
        <p:spPr>
          <a:xfrm>
            <a:off x="883865" y="908967"/>
            <a:ext cx="9890869" cy="3706756"/>
          </a:xfrm>
          <a:prstGeom prst="rect">
            <a:avLst/>
          </a:prstGeom>
          <a:ln w="12700">
            <a:solidFill>
              <a:schemeClr val="tx1"/>
            </a:solidFill>
          </a:ln>
        </p:spPr>
      </p:pic>
      <p:pic>
        <p:nvPicPr>
          <p:cNvPr id="12" name="Picture 11">
            <a:extLst>
              <a:ext uri="{FF2B5EF4-FFF2-40B4-BE49-F238E27FC236}">
                <a16:creationId xmlns:a16="http://schemas.microsoft.com/office/drawing/2014/main" id="{1202E177-7165-23E2-7BAA-E0775C64E56D}"/>
              </a:ext>
            </a:extLst>
          </p:cNvPr>
          <p:cNvPicPr>
            <a:picLocks noChangeAspect="1"/>
          </p:cNvPicPr>
          <p:nvPr/>
        </p:nvPicPr>
        <p:blipFill>
          <a:blip r:embed="rId4"/>
          <a:stretch>
            <a:fillRect/>
          </a:stretch>
        </p:blipFill>
        <p:spPr>
          <a:xfrm>
            <a:off x="8552839" y="5680184"/>
            <a:ext cx="533400" cy="400050"/>
          </a:xfrm>
          <a:prstGeom prst="rect">
            <a:avLst/>
          </a:prstGeom>
        </p:spPr>
      </p:pic>
      <p:pic>
        <p:nvPicPr>
          <p:cNvPr id="14" name="Picture 13">
            <a:extLst>
              <a:ext uri="{FF2B5EF4-FFF2-40B4-BE49-F238E27FC236}">
                <a16:creationId xmlns:a16="http://schemas.microsoft.com/office/drawing/2014/main" id="{CD17DB4D-1D42-7B6B-0CCE-7FEC765EDA0F}"/>
              </a:ext>
            </a:extLst>
          </p:cNvPr>
          <p:cNvPicPr>
            <a:picLocks noChangeAspect="1"/>
          </p:cNvPicPr>
          <p:nvPr/>
        </p:nvPicPr>
        <p:blipFill rotWithShape="1">
          <a:blip r:embed="rId5"/>
          <a:srcRect l="2763" t="5425"/>
          <a:stretch/>
        </p:blipFill>
        <p:spPr>
          <a:xfrm>
            <a:off x="4756003" y="2484771"/>
            <a:ext cx="6881505" cy="2873631"/>
          </a:xfrm>
          <a:prstGeom prst="rect">
            <a:avLst/>
          </a:prstGeom>
          <a:ln w="12700">
            <a:solidFill>
              <a:schemeClr val="tx1"/>
            </a:solidFill>
          </a:ln>
        </p:spPr>
      </p:pic>
      <p:cxnSp>
        <p:nvCxnSpPr>
          <p:cNvPr id="16" name="Straight Arrow Connector 15">
            <a:extLst>
              <a:ext uri="{FF2B5EF4-FFF2-40B4-BE49-F238E27FC236}">
                <a16:creationId xmlns:a16="http://schemas.microsoft.com/office/drawing/2014/main" id="{BD6EE9C3-043C-AF6A-3196-01120E73EA07}"/>
              </a:ext>
            </a:extLst>
          </p:cNvPr>
          <p:cNvCxnSpPr>
            <a:cxnSpLocks/>
          </p:cNvCxnSpPr>
          <p:nvPr/>
        </p:nvCxnSpPr>
        <p:spPr>
          <a:xfrm flipH="1">
            <a:off x="1665514" y="3500690"/>
            <a:ext cx="3167743" cy="5669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4479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5878532"/>
          </a:xfrm>
          <a:prstGeom prst="rect">
            <a:avLst/>
          </a:prstGeom>
          <a:noFill/>
        </p:spPr>
        <p:txBody>
          <a:bodyPr wrap="square" rtlCol="0">
            <a:spAutoFit/>
          </a:bodyPr>
          <a:lstStyle/>
          <a:p>
            <a:r>
              <a:rPr lang="en-US" sz="2400" u="sng" dirty="0">
                <a:solidFill>
                  <a:schemeClr val="accent5">
                    <a:lumMod val="50000"/>
                  </a:schemeClr>
                </a:solidFill>
              </a:rPr>
              <a:t>Ticket and Pass Sample:</a:t>
            </a:r>
          </a:p>
          <a:p>
            <a:pPr marL="285750" indent="-285750">
              <a:buFont typeface="Arial" panose="020B0604020202020204" pitchFamily="34" charset="0"/>
              <a:buChar char="•"/>
            </a:pPr>
            <a:r>
              <a:rPr lang="en-US" dirty="0">
                <a:solidFill>
                  <a:schemeClr val="accent1">
                    <a:lumMod val="75000"/>
                  </a:schemeClr>
                </a:solidFill>
              </a:rPr>
              <a:t>Individual Tickets will be generated for each guest</a:t>
            </a:r>
          </a:p>
          <a:p>
            <a:endParaRPr lang="en-US" sz="1400"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Tickets have varying expirations dates. Some will have a set date and it will be displayed on the ticket.  Some will expire in six months, or a year from the date of purchase.</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Review the terms and  conditions with the guest to confirm the expiration date. </a:t>
            </a:r>
            <a:r>
              <a:rPr lang="en-US" b="1" dirty="0">
                <a:solidFill>
                  <a:schemeClr val="accent1">
                    <a:lumMod val="75000"/>
                  </a:schemeClr>
                </a:solidFill>
              </a:rPr>
              <a:t>All tickets will expire</a:t>
            </a:r>
            <a:r>
              <a:rPr lang="en-US" dirty="0">
                <a:solidFill>
                  <a:schemeClr val="accent1">
                    <a:lumMod val="75000"/>
                  </a:schemeClr>
                </a:solidFill>
              </a:rPr>
              <a:t>.</a:t>
            </a:r>
          </a:p>
          <a:p>
            <a:pPr marL="285750" indent="-285750">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Cancellation policy, bases are allowed to cancel tickets on the API after they have left the ticket office.</a:t>
            </a:r>
          </a:p>
          <a:p>
            <a:pPr marL="285750" marR="0" lvl="0" indent="-285750">
              <a:spcBef>
                <a:spcPts val="0"/>
              </a:spcBef>
              <a:spcAft>
                <a:spcPts val="0"/>
              </a:spcAft>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Partial cancellations are not allowed.</a:t>
            </a:r>
          </a:p>
          <a:p>
            <a:pPr marL="285750" marR="0" lvl="0" indent="-285750">
              <a:spcBef>
                <a:spcPts val="0"/>
              </a:spcBef>
              <a:spcAft>
                <a:spcPts val="0"/>
              </a:spcAft>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Cancellations are not allowed after the expiration date, or the price expires.</a:t>
            </a:r>
          </a:p>
          <a:p>
            <a:pPr marL="285750" marR="0" lvl="0" indent="-285750">
              <a:spcBef>
                <a:spcPts val="0"/>
              </a:spcBef>
              <a:spcAft>
                <a:spcPts val="0"/>
              </a:spcAft>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If the order will not cancel or you need to request a partial cancellation you must submit a cancellation request directly to MTP. </a:t>
            </a:r>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FC9B558-4CCB-46EB-B012-197E958DB8B9}"/>
              </a:ext>
            </a:extLst>
          </p:cNvPr>
          <p:cNvSpPr txBox="1"/>
          <p:nvPr/>
        </p:nvSpPr>
        <p:spPr>
          <a:xfrm>
            <a:off x="1042152" y="7229"/>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pic>
        <p:nvPicPr>
          <p:cNvPr id="9" name="Picture 8">
            <a:extLst>
              <a:ext uri="{FF2B5EF4-FFF2-40B4-BE49-F238E27FC236}">
                <a16:creationId xmlns:a16="http://schemas.microsoft.com/office/drawing/2014/main" id="{93E7098E-68D0-89F5-D49C-E065D5E17940}"/>
              </a:ext>
            </a:extLst>
          </p:cNvPr>
          <p:cNvPicPr>
            <a:picLocks noChangeAspect="1"/>
          </p:cNvPicPr>
          <p:nvPr/>
        </p:nvPicPr>
        <p:blipFill>
          <a:blip r:embed="rId3"/>
          <a:stretch>
            <a:fillRect/>
          </a:stretch>
        </p:blipFill>
        <p:spPr>
          <a:xfrm>
            <a:off x="437334" y="796567"/>
            <a:ext cx="5177790" cy="5870740"/>
          </a:xfrm>
          <a:prstGeom prst="rect">
            <a:avLst/>
          </a:prstGeom>
          <a:ln>
            <a:solidFill>
              <a:schemeClr val="tx1"/>
            </a:solidFill>
          </a:ln>
        </p:spPr>
      </p:pic>
    </p:spTree>
    <p:extLst>
      <p:ext uri="{BB962C8B-B14F-4D97-AF65-F5344CB8AC3E}">
        <p14:creationId xmlns:p14="http://schemas.microsoft.com/office/powerpoint/2010/main" val="2972111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648982"/>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6D38A4A9-83E7-BD78-7D13-44277279CDAA}"/>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5840689D-1C1E-BE22-F04C-DDA21700F673}"/>
              </a:ext>
            </a:extLst>
          </p:cNvPr>
          <p:cNvSpPr/>
          <p:nvPr/>
        </p:nvSpPr>
        <p:spPr>
          <a:xfrm>
            <a:off x="6801224" y="3158890"/>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7E50743-4AC9-6337-DC72-E848E437E343}"/>
              </a:ext>
            </a:extLst>
          </p:cNvPr>
          <p:cNvSpPr/>
          <p:nvPr/>
        </p:nvSpPr>
        <p:spPr>
          <a:xfrm>
            <a:off x="6777319" y="2878075"/>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3429A8B-3CE9-8B89-4A0C-8D69CB93A677}"/>
              </a:ext>
            </a:extLst>
          </p:cNvPr>
          <p:cNvSpPr txBox="1"/>
          <p:nvPr/>
        </p:nvSpPr>
        <p:spPr>
          <a:xfrm>
            <a:off x="281430" y="4500572"/>
            <a:ext cx="11050495" cy="2585323"/>
          </a:xfrm>
          <a:prstGeom prst="rect">
            <a:avLst/>
          </a:prstGeom>
          <a:noFill/>
        </p:spPr>
        <p:txBody>
          <a:bodyPr wrap="square" rtlCol="0">
            <a:spAutoFit/>
          </a:bodyPr>
          <a:lstStyle/>
          <a:p>
            <a:r>
              <a:rPr lang="en-US" sz="2400" u="sng" dirty="0">
                <a:solidFill>
                  <a:schemeClr val="accent5">
                    <a:lumMod val="50000"/>
                  </a:schemeClr>
                </a:solidFill>
              </a:rPr>
              <a:t>SeaWorld Cart Prompts for Reservations: </a:t>
            </a:r>
          </a:p>
          <a:p>
            <a:pPr marL="342900" indent="-342900">
              <a:buFont typeface="Arial" panose="020B0604020202020204" pitchFamily="34" charset="0"/>
              <a:buChar char="•"/>
            </a:pPr>
            <a:r>
              <a:rPr lang="en-US" sz="2400" dirty="0">
                <a:solidFill>
                  <a:schemeClr val="accent5">
                    <a:lumMod val="50000"/>
                  </a:schemeClr>
                </a:solidFill>
              </a:rPr>
              <a:t>Once tickets are added to the cart seller will be prompted by the        click icon for each pass to add individual pass names and dates before the order can be completed. </a:t>
            </a:r>
          </a:p>
          <a:p>
            <a:pPr marL="342900" indent="-342900">
              <a:buFont typeface="Arial" panose="020B0604020202020204" pitchFamily="34" charset="0"/>
              <a:buChar char="•"/>
            </a:pPr>
            <a:r>
              <a:rPr lang="en-US" sz="2400" dirty="0">
                <a:solidFill>
                  <a:schemeClr val="accent5">
                    <a:lumMod val="50000"/>
                  </a:schemeClr>
                </a:solidFill>
              </a:rPr>
              <a:t>In the prompt pop-up screen, select the loop-up button to access the calendar. </a:t>
            </a:r>
          </a:p>
          <a:p>
            <a:pPr marL="342900" indent="-342900">
              <a:buFont typeface="Arial" panose="020B0604020202020204" pitchFamily="34" charset="0"/>
              <a:buChar char="•"/>
            </a:pPr>
            <a:r>
              <a:rPr lang="en-US" sz="2400" dirty="0">
                <a:solidFill>
                  <a:schemeClr val="accent5">
                    <a:lumMod val="50000"/>
                  </a:schemeClr>
                </a:solidFill>
              </a:rPr>
              <a:t>To select the date double click on the blue date box, with the left mouse button.  </a:t>
            </a:r>
            <a:endParaRPr lang="en-US" sz="2400" u="sng" dirty="0">
              <a:solidFill>
                <a:schemeClr val="accent5">
                  <a:lumMod val="50000"/>
                </a:schemeClr>
              </a:solidFill>
            </a:endParaRPr>
          </a:p>
          <a:p>
            <a:endParaRPr lang="en-US" dirty="0">
              <a:solidFill>
                <a:schemeClr val="accent1">
                  <a:lumMod val="75000"/>
                </a:schemeClr>
              </a:solidFill>
            </a:endParaRPr>
          </a:p>
        </p:txBody>
      </p:sp>
      <p:sp>
        <p:nvSpPr>
          <p:cNvPr id="5" name="TextBox 4">
            <a:extLst>
              <a:ext uri="{FF2B5EF4-FFF2-40B4-BE49-F238E27FC236}">
                <a16:creationId xmlns:a16="http://schemas.microsoft.com/office/drawing/2014/main" id="{5937E931-F64D-2E68-DA62-DE96F3925018}"/>
              </a:ext>
            </a:extLst>
          </p:cNvPr>
          <p:cNvSpPr txBox="1"/>
          <p:nvPr/>
        </p:nvSpPr>
        <p:spPr>
          <a:xfrm>
            <a:off x="609983" y="-58904"/>
            <a:ext cx="6167336" cy="707886"/>
          </a:xfrm>
          <a:prstGeom prst="rect">
            <a:avLst/>
          </a:prstGeom>
          <a:noFill/>
        </p:spPr>
        <p:txBody>
          <a:bodyPr wrap="square" rtlCol="0">
            <a:spAutoFit/>
          </a:bodyPr>
          <a:lstStyle/>
          <a:p>
            <a:r>
              <a:rPr lang="en-US" sz="4000" dirty="0">
                <a:solidFill>
                  <a:schemeClr val="accent5">
                    <a:lumMod val="50000"/>
                  </a:schemeClr>
                </a:solidFill>
              </a:rPr>
              <a:t>SeaWorld Entertainment</a:t>
            </a:r>
          </a:p>
        </p:txBody>
      </p:sp>
      <p:pic>
        <p:nvPicPr>
          <p:cNvPr id="12" name="Picture 11">
            <a:extLst>
              <a:ext uri="{FF2B5EF4-FFF2-40B4-BE49-F238E27FC236}">
                <a16:creationId xmlns:a16="http://schemas.microsoft.com/office/drawing/2014/main" id="{1202E177-7165-23E2-7BAA-E0775C64E56D}"/>
              </a:ext>
            </a:extLst>
          </p:cNvPr>
          <p:cNvPicPr>
            <a:picLocks noChangeAspect="1"/>
          </p:cNvPicPr>
          <p:nvPr/>
        </p:nvPicPr>
        <p:blipFill>
          <a:blip r:embed="rId3"/>
          <a:stretch>
            <a:fillRect/>
          </a:stretch>
        </p:blipFill>
        <p:spPr>
          <a:xfrm>
            <a:off x="8661696" y="4855338"/>
            <a:ext cx="533400" cy="400050"/>
          </a:xfrm>
          <a:prstGeom prst="rect">
            <a:avLst/>
          </a:prstGeom>
        </p:spPr>
      </p:pic>
      <p:pic>
        <p:nvPicPr>
          <p:cNvPr id="9" name="Picture 8">
            <a:extLst>
              <a:ext uri="{FF2B5EF4-FFF2-40B4-BE49-F238E27FC236}">
                <a16:creationId xmlns:a16="http://schemas.microsoft.com/office/drawing/2014/main" id="{D730FA2A-6325-A628-7924-FA013BE1F944}"/>
              </a:ext>
            </a:extLst>
          </p:cNvPr>
          <p:cNvPicPr>
            <a:picLocks noChangeAspect="1"/>
          </p:cNvPicPr>
          <p:nvPr/>
        </p:nvPicPr>
        <p:blipFill>
          <a:blip r:embed="rId4"/>
          <a:stretch>
            <a:fillRect/>
          </a:stretch>
        </p:blipFill>
        <p:spPr>
          <a:xfrm>
            <a:off x="281430" y="757733"/>
            <a:ext cx="11629138" cy="3536450"/>
          </a:xfrm>
          <a:prstGeom prst="rect">
            <a:avLst/>
          </a:prstGeom>
          <a:ln>
            <a:solidFill>
              <a:schemeClr val="tx1"/>
            </a:solidFill>
          </a:ln>
        </p:spPr>
      </p:pic>
      <p:pic>
        <p:nvPicPr>
          <p:cNvPr id="13" name="Picture 12">
            <a:extLst>
              <a:ext uri="{FF2B5EF4-FFF2-40B4-BE49-F238E27FC236}">
                <a16:creationId xmlns:a16="http://schemas.microsoft.com/office/drawing/2014/main" id="{6F086DB8-C1E4-A3B5-C3F9-FA2483A43D02}"/>
              </a:ext>
            </a:extLst>
          </p:cNvPr>
          <p:cNvPicPr>
            <a:picLocks noChangeAspect="1"/>
          </p:cNvPicPr>
          <p:nvPr/>
        </p:nvPicPr>
        <p:blipFill>
          <a:blip r:embed="rId5"/>
          <a:stretch>
            <a:fillRect/>
          </a:stretch>
        </p:blipFill>
        <p:spPr>
          <a:xfrm>
            <a:off x="1508093" y="1090727"/>
            <a:ext cx="5191405" cy="3371398"/>
          </a:xfrm>
          <a:prstGeom prst="rect">
            <a:avLst/>
          </a:prstGeom>
          <a:ln w="12700">
            <a:solidFill>
              <a:schemeClr val="tx1"/>
            </a:solidFill>
          </a:ln>
        </p:spPr>
      </p:pic>
      <p:cxnSp>
        <p:nvCxnSpPr>
          <p:cNvPr id="16" name="Straight Arrow Connector 15">
            <a:extLst>
              <a:ext uri="{FF2B5EF4-FFF2-40B4-BE49-F238E27FC236}">
                <a16:creationId xmlns:a16="http://schemas.microsoft.com/office/drawing/2014/main" id="{BD6EE9C3-043C-AF6A-3196-01120E73EA07}"/>
              </a:ext>
            </a:extLst>
          </p:cNvPr>
          <p:cNvCxnSpPr>
            <a:cxnSpLocks/>
          </p:cNvCxnSpPr>
          <p:nvPr/>
        </p:nvCxnSpPr>
        <p:spPr>
          <a:xfrm flipH="1">
            <a:off x="6083560" y="2398412"/>
            <a:ext cx="4365105" cy="7944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680AD2E1-A43E-72AE-BA22-D45E11ECFA90}"/>
              </a:ext>
            </a:extLst>
          </p:cNvPr>
          <p:cNvSpPr/>
          <p:nvPr/>
        </p:nvSpPr>
        <p:spPr>
          <a:xfrm>
            <a:off x="4714639" y="3290540"/>
            <a:ext cx="1250732" cy="437057"/>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171005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1214</TotalTime>
  <Words>1129</Words>
  <Application>Microsoft Office PowerPoint</Application>
  <PresentationFormat>Widescreen</PresentationFormat>
  <Paragraphs>132</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Arial</vt:lpstr>
      <vt:lpstr>Calibri</vt:lpstr>
      <vt:lpstr>Calibri Light</vt:lpstr>
      <vt:lpstr>Times New Roman</vt:lpstr>
      <vt:lpstr>Office Theme</vt:lpstr>
      <vt:lpstr>SeaWorld Entertainment API Transition   &amp;  Job Aide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Studios Hollywood New Product/Pricing</dc:title>
  <dc:creator>Gray, Bonnie E NAF USN CNIC WASHINGTON DC (USA)</dc:creator>
  <cp:lastModifiedBy>Topolski, Jennifer M CIV USN CNIC WASHINGTON DC (USA)</cp:lastModifiedBy>
  <cp:revision>13</cp:revision>
  <dcterms:created xsi:type="dcterms:W3CDTF">2023-12-20T15:40:34Z</dcterms:created>
  <dcterms:modified xsi:type="dcterms:W3CDTF">2024-07-23T13:23:30Z</dcterms:modified>
</cp:coreProperties>
</file>