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78" r:id="rId3"/>
    <p:sldId id="258" r:id="rId4"/>
    <p:sldId id="273" r:id="rId5"/>
    <p:sldId id="260" r:id="rId6"/>
    <p:sldId id="263" r:id="rId7"/>
    <p:sldId id="266" r:id="rId8"/>
    <p:sldId id="261" r:id="rId9"/>
    <p:sldId id="270" r:id="rId10"/>
    <p:sldId id="257" r:id="rId11"/>
    <p:sldId id="262" r:id="rId12"/>
    <p:sldId id="267" r:id="rId13"/>
    <p:sldId id="272" r:id="rId14"/>
    <p:sldId id="264" r:id="rId15"/>
  </p:sldIdLst>
  <p:sldSz cx="12192000" cy="6858000"/>
  <p:notesSz cx="13004800" cy="9753600"/>
  <p:defaultTextStyle>
    <a:defPPr>
      <a:defRPr lang="en-US"/>
    </a:defPPr>
    <a:lvl1pPr marL="0" algn="l" defTabSz="765353" rtl="0" eaLnBrk="1" latinLnBrk="0" hangingPunct="1">
      <a:defRPr sz="1507" kern="1200">
        <a:solidFill>
          <a:schemeClr val="tx1"/>
        </a:solidFill>
        <a:latin typeface="+mn-lt"/>
        <a:ea typeface="+mn-ea"/>
        <a:cs typeface="+mn-cs"/>
      </a:defRPr>
    </a:lvl1pPr>
    <a:lvl2pPr marL="382676" algn="l" defTabSz="765353" rtl="0" eaLnBrk="1" latinLnBrk="0" hangingPunct="1">
      <a:defRPr sz="1507" kern="1200">
        <a:solidFill>
          <a:schemeClr val="tx1"/>
        </a:solidFill>
        <a:latin typeface="+mn-lt"/>
        <a:ea typeface="+mn-ea"/>
        <a:cs typeface="+mn-cs"/>
      </a:defRPr>
    </a:lvl2pPr>
    <a:lvl3pPr marL="765353" algn="l" defTabSz="765353" rtl="0" eaLnBrk="1" latinLnBrk="0" hangingPunct="1">
      <a:defRPr sz="1507" kern="1200">
        <a:solidFill>
          <a:schemeClr val="tx1"/>
        </a:solidFill>
        <a:latin typeface="+mn-lt"/>
        <a:ea typeface="+mn-ea"/>
        <a:cs typeface="+mn-cs"/>
      </a:defRPr>
    </a:lvl3pPr>
    <a:lvl4pPr marL="1148029" algn="l" defTabSz="765353" rtl="0" eaLnBrk="1" latinLnBrk="0" hangingPunct="1">
      <a:defRPr sz="1507" kern="1200">
        <a:solidFill>
          <a:schemeClr val="tx1"/>
        </a:solidFill>
        <a:latin typeface="+mn-lt"/>
        <a:ea typeface="+mn-ea"/>
        <a:cs typeface="+mn-cs"/>
      </a:defRPr>
    </a:lvl4pPr>
    <a:lvl5pPr marL="1530706" algn="l" defTabSz="765353" rtl="0" eaLnBrk="1" latinLnBrk="0" hangingPunct="1">
      <a:defRPr sz="1507" kern="1200">
        <a:solidFill>
          <a:schemeClr val="tx1"/>
        </a:solidFill>
        <a:latin typeface="+mn-lt"/>
        <a:ea typeface="+mn-ea"/>
        <a:cs typeface="+mn-cs"/>
      </a:defRPr>
    </a:lvl5pPr>
    <a:lvl6pPr marL="1913382" algn="l" defTabSz="765353" rtl="0" eaLnBrk="1" latinLnBrk="0" hangingPunct="1">
      <a:defRPr sz="1507" kern="1200">
        <a:solidFill>
          <a:schemeClr val="tx1"/>
        </a:solidFill>
        <a:latin typeface="+mn-lt"/>
        <a:ea typeface="+mn-ea"/>
        <a:cs typeface="+mn-cs"/>
      </a:defRPr>
    </a:lvl6pPr>
    <a:lvl7pPr marL="2296058" algn="l" defTabSz="765353" rtl="0" eaLnBrk="1" latinLnBrk="0" hangingPunct="1">
      <a:defRPr sz="1507" kern="1200">
        <a:solidFill>
          <a:schemeClr val="tx1"/>
        </a:solidFill>
        <a:latin typeface="+mn-lt"/>
        <a:ea typeface="+mn-ea"/>
        <a:cs typeface="+mn-cs"/>
      </a:defRPr>
    </a:lvl7pPr>
    <a:lvl8pPr marL="2678735" algn="l" defTabSz="765353" rtl="0" eaLnBrk="1" latinLnBrk="0" hangingPunct="1">
      <a:defRPr sz="1507" kern="1200">
        <a:solidFill>
          <a:schemeClr val="tx1"/>
        </a:solidFill>
        <a:latin typeface="+mn-lt"/>
        <a:ea typeface="+mn-ea"/>
        <a:cs typeface="+mn-cs"/>
      </a:defRPr>
    </a:lvl8pPr>
    <a:lvl9pPr marL="3061411" algn="l" defTabSz="765353" rtl="0" eaLnBrk="1" latinLnBrk="0" hangingPunct="1">
      <a:defRPr sz="150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25" userDrawn="1">
          <p15:clr>
            <a:srgbClr val="A4A3A4"/>
          </p15:clr>
        </p15:guide>
        <p15:guide id="2" pos="20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C9EB13-48BD-4507-8BEC-95E1D1C50623}" v="19" dt="2023-08-30T18:33:06.51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9"/>
    <p:restoredTop sz="94626"/>
  </p:normalViewPr>
  <p:slideViewPr>
    <p:cSldViewPr>
      <p:cViewPr varScale="1">
        <p:scale>
          <a:sx n="81" d="100"/>
          <a:sy n="81" d="100"/>
        </p:scale>
        <p:origin x="504" y="106"/>
      </p:cViewPr>
      <p:guideLst>
        <p:guide orient="horz" pos="2025"/>
        <p:guide pos="202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nderman, Emma" userId="d566fc61-6650-4615-8a1c-72b895eddea8" providerId="ADAL" clId="{E24D9F17-639F-4C60-89DF-0B54178EA3FE}"/>
    <pc:docChg chg="undo redo custSel modSld sldOrd">
      <pc:chgData name="Sunderman, Emma" userId="d566fc61-6650-4615-8a1c-72b895eddea8" providerId="ADAL" clId="{E24D9F17-639F-4C60-89DF-0B54178EA3FE}" dt="2023-05-30T18:33:55.617" v="2206" actId="20577"/>
      <pc:docMkLst>
        <pc:docMk/>
      </pc:docMkLst>
      <pc:sldChg chg="modSp mod">
        <pc:chgData name="Sunderman, Emma" userId="d566fc61-6650-4615-8a1c-72b895eddea8" providerId="ADAL" clId="{E24D9F17-639F-4C60-89DF-0B54178EA3FE}" dt="2023-05-30T16:48:33.850" v="66" actId="14100"/>
        <pc:sldMkLst>
          <pc:docMk/>
          <pc:sldMk cId="0" sldId="256"/>
        </pc:sldMkLst>
        <pc:spChg chg="mod">
          <ac:chgData name="Sunderman, Emma" userId="d566fc61-6650-4615-8a1c-72b895eddea8" providerId="ADAL" clId="{E24D9F17-639F-4C60-89DF-0B54178EA3FE}" dt="2023-05-30T16:48:15.872" v="36" actId="20577"/>
          <ac:spMkLst>
            <pc:docMk/>
            <pc:sldMk cId="0" sldId="256"/>
            <ac:spMk id="30" creationId="{00000000-0000-0000-0000-000000000000}"/>
          </ac:spMkLst>
        </pc:spChg>
        <pc:spChg chg="mod">
          <ac:chgData name="Sunderman, Emma" userId="d566fc61-6650-4615-8a1c-72b895eddea8" providerId="ADAL" clId="{E24D9F17-639F-4C60-89DF-0B54178EA3FE}" dt="2023-05-30T16:48:33.850" v="66" actId="14100"/>
          <ac:spMkLst>
            <pc:docMk/>
            <pc:sldMk cId="0" sldId="256"/>
            <ac:spMk id="31" creationId="{00000000-0000-0000-0000-000000000000}"/>
          </ac:spMkLst>
        </pc:spChg>
      </pc:sldChg>
      <pc:sldChg chg="modSp mod ord modNotesTx">
        <pc:chgData name="Sunderman, Emma" userId="d566fc61-6650-4615-8a1c-72b895eddea8" providerId="ADAL" clId="{E24D9F17-639F-4C60-89DF-0B54178EA3FE}" dt="2023-05-30T18:32:32.328" v="2083" actId="20577"/>
        <pc:sldMkLst>
          <pc:docMk/>
          <pc:sldMk cId="0" sldId="257"/>
        </pc:sldMkLst>
        <pc:spChg chg="mod">
          <ac:chgData name="Sunderman, Emma" userId="d566fc61-6650-4615-8a1c-72b895eddea8" providerId="ADAL" clId="{E24D9F17-639F-4C60-89DF-0B54178EA3FE}" dt="2023-05-30T18:32:31.921" v="2082" actId="20577"/>
          <ac:spMkLst>
            <pc:docMk/>
            <pc:sldMk cId="0" sldId="257"/>
            <ac:spMk id="31" creationId="{00000000-0000-0000-0000-000000000000}"/>
          </ac:spMkLst>
        </pc:spChg>
        <pc:spChg chg="mod">
          <ac:chgData name="Sunderman, Emma" userId="d566fc61-6650-4615-8a1c-72b895eddea8" providerId="ADAL" clId="{E24D9F17-639F-4C60-89DF-0B54178EA3FE}" dt="2023-05-30T18:32:32.328" v="2083" actId="20577"/>
          <ac:spMkLst>
            <pc:docMk/>
            <pc:sldMk cId="0" sldId="257"/>
            <ac:spMk id="32" creationId="{00000000-0000-0000-0000-000000000000}"/>
          </ac:spMkLst>
        </pc:spChg>
      </pc:sldChg>
      <pc:sldChg chg="delSp modSp mod ord">
        <pc:chgData name="Sunderman, Emma" userId="d566fc61-6650-4615-8a1c-72b895eddea8" providerId="ADAL" clId="{E24D9F17-639F-4C60-89DF-0B54178EA3FE}" dt="2023-05-30T17:52:33.627" v="232"/>
        <pc:sldMkLst>
          <pc:docMk/>
          <pc:sldMk cId="0" sldId="258"/>
        </pc:sldMkLst>
        <pc:spChg chg="mod">
          <ac:chgData name="Sunderman, Emma" userId="d566fc61-6650-4615-8a1c-72b895eddea8" providerId="ADAL" clId="{E24D9F17-639F-4C60-89DF-0B54178EA3FE}" dt="2023-05-30T17:52:27.223" v="230" actId="1076"/>
          <ac:spMkLst>
            <pc:docMk/>
            <pc:sldMk cId="0" sldId="258"/>
            <ac:spMk id="31" creationId="{00000000-0000-0000-0000-000000000000}"/>
          </ac:spMkLst>
        </pc:spChg>
        <pc:spChg chg="del mod">
          <ac:chgData name="Sunderman, Emma" userId="d566fc61-6650-4615-8a1c-72b895eddea8" providerId="ADAL" clId="{E24D9F17-639F-4C60-89DF-0B54178EA3FE}" dt="2023-05-30T17:52:33.627" v="232"/>
          <ac:spMkLst>
            <pc:docMk/>
            <pc:sldMk cId="0" sldId="258"/>
            <ac:spMk id="32" creationId="{00000000-0000-0000-0000-000000000000}"/>
          </ac:spMkLst>
        </pc:spChg>
        <pc:picChg chg="mod">
          <ac:chgData name="Sunderman, Emma" userId="d566fc61-6650-4615-8a1c-72b895eddea8" providerId="ADAL" clId="{E24D9F17-639F-4C60-89DF-0B54178EA3FE}" dt="2023-05-30T17:02:18.783" v="228" actId="1076"/>
          <ac:picMkLst>
            <pc:docMk/>
            <pc:sldMk cId="0" sldId="258"/>
            <ac:picMk id="37" creationId="{2C102793-90D4-8F46-B24D-241A01FF230C}"/>
          </ac:picMkLst>
        </pc:picChg>
      </pc:sldChg>
      <pc:sldChg chg="modSp mod ord">
        <pc:chgData name="Sunderman, Emma" userId="d566fc61-6650-4615-8a1c-72b895eddea8" providerId="ADAL" clId="{E24D9F17-639F-4C60-89DF-0B54178EA3FE}" dt="2023-05-30T18:04:15.444" v="754" actId="20577"/>
        <pc:sldMkLst>
          <pc:docMk/>
          <pc:sldMk cId="0" sldId="260"/>
        </pc:sldMkLst>
        <pc:spChg chg="mod">
          <ac:chgData name="Sunderman, Emma" userId="d566fc61-6650-4615-8a1c-72b895eddea8" providerId="ADAL" clId="{E24D9F17-639F-4C60-89DF-0B54178EA3FE}" dt="2023-05-30T18:02:50.313" v="705" actId="20577"/>
          <ac:spMkLst>
            <pc:docMk/>
            <pc:sldMk cId="0" sldId="260"/>
            <ac:spMk id="34" creationId="{59601433-9E61-8046-B1C6-8521BE4E6ADB}"/>
          </ac:spMkLst>
        </pc:spChg>
        <pc:spChg chg="mod">
          <ac:chgData name="Sunderman, Emma" userId="d566fc61-6650-4615-8a1c-72b895eddea8" providerId="ADAL" clId="{E24D9F17-639F-4C60-89DF-0B54178EA3FE}" dt="2023-05-30T18:04:15.444" v="754" actId="20577"/>
          <ac:spMkLst>
            <pc:docMk/>
            <pc:sldMk cId="0" sldId="260"/>
            <ac:spMk id="35" creationId="{F32F04DF-84CC-2A43-8AB0-960FBD40E67E}"/>
          </ac:spMkLst>
        </pc:spChg>
      </pc:sldChg>
      <pc:sldChg chg="modSp mod ord">
        <pc:chgData name="Sunderman, Emma" userId="d566fc61-6650-4615-8a1c-72b895eddea8" providerId="ADAL" clId="{E24D9F17-639F-4C60-89DF-0B54178EA3FE}" dt="2023-05-30T18:22:49.169" v="1557" actId="20577"/>
        <pc:sldMkLst>
          <pc:docMk/>
          <pc:sldMk cId="0" sldId="261"/>
        </pc:sldMkLst>
        <pc:spChg chg="mod">
          <ac:chgData name="Sunderman, Emma" userId="d566fc61-6650-4615-8a1c-72b895eddea8" providerId="ADAL" clId="{E24D9F17-639F-4C60-89DF-0B54178EA3FE}" dt="2023-05-30T18:22:42.583" v="1544" actId="20577"/>
          <ac:spMkLst>
            <pc:docMk/>
            <pc:sldMk cId="0" sldId="261"/>
            <ac:spMk id="34" creationId="{2E78F6A3-CF95-5548-ADC4-2651F0807471}"/>
          </ac:spMkLst>
        </pc:spChg>
        <pc:spChg chg="mod">
          <ac:chgData name="Sunderman, Emma" userId="d566fc61-6650-4615-8a1c-72b895eddea8" providerId="ADAL" clId="{E24D9F17-639F-4C60-89DF-0B54178EA3FE}" dt="2023-05-30T18:22:49.169" v="1557" actId="20577"/>
          <ac:spMkLst>
            <pc:docMk/>
            <pc:sldMk cId="0" sldId="261"/>
            <ac:spMk id="35" creationId="{88141BA7-32BC-554A-9991-2EBC64B62DBE}"/>
          </ac:spMkLst>
        </pc:spChg>
      </pc:sldChg>
      <pc:sldChg chg="delSp modSp mod ord">
        <pc:chgData name="Sunderman, Emma" userId="d566fc61-6650-4615-8a1c-72b895eddea8" providerId="ADAL" clId="{E24D9F17-639F-4C60-89DF-0B54178EA3FE}" dt="2023-05-30T18:29:29.461" v="1799"/>
        <pc:sldMkLst>
          <pc:docMk/>
          <pc:sldMk cId="0" sldId="262"/>
        </pc:sldMkLst>
        <pc:spChg chg="mod">
          <ac:chgData name="Sunderman, Emma" userId="d566fc61-6650-4615-8a1c-72b895eddea8" providerId="ADAL" clId="{E24D9F17-639F-4C60-89DF-0B54178EA3FE}" dt="2023-05-30T18:29:25.722" v="1797" actId="1076"/>
          <ac:spMkLst>
            <pc:docMk/>
            <pc:sldMk cId="0" sldId="262"/>
            <ac:spMk id="34" creationId="{C8D23E50-09D4-F443-AB2E-44C3D5AC7BEF}"/>
          </ac:spMkLst>
        </pc:spChg>
        <pc:spChg chg="del mod">
          <ac:chgData name="Sunderman, Emma" userId="d566fc61-6650-4615-8a1c-72b895eddea8" providerId="ADAL" clId="{E24D9F17-639F-4C60-89DF-0B54178EA3FE}" dt="2023-05-30T18:29:29.461" v="1799"/>
          <ac:spMkLst>
            <pc:docMk/>
            <pc:sldMk cId="0" sldId="262"/>
            <ac:spMk id="35" creationId="{CCB577A9-A9B6-F546-8B4D-36A4224022A8}"/>
          </ac:spMkLst>
        </pc:spChg>
      </pc:sldChg>
      <pc:sldChg chg="modSp mod ord">
        <pc:chgData name="Sunderman, Emma" userId="d566fc61-6650-4615-8a1c-72b895eddea8" providerId="ADAL" clId="{E24D9F17-639F-4C60-89DF-0B54178EA3FE}" dt="2023-05-30T18:19:29.135" v="1408" actId="20577"/>
        <pc:sldMkLst>
          <pc:docMk/>
          <pc:sldMk cId="0" sldId="263"/>
        </pc:sldMkLst>
        <pc:spChg chg="mod">
          <ac:chgData name="Sunderman, Emma" userId="d566fc61-6650-4615-8a1c-72b895eddea8" providerId="ADAL" clId="{E24D9F17-639F-4C60-89DF-0B54178EA3FE}" dt="2023-05-30T18:14:25.401" v="1010" actId="20577"/>
          <ac:spMkLst>
            <pc:docMk/>
            <pc:sldMk cId="0" sldId="263"/>
            <ac:spMk id="2" creationId="{00000000-0000-0000-0000-000000000000}"/>
          </ac:spMkLst>
        </pc:spChg>
        <pc:spChg chg="mod">
          <ac:chgData name="Sunderman, Emma" userId="d566fc61-6650-4615-8a1c-72b895eddea8" providerId="ADAL" clId="{E24D9F17-639F-4C60-89DF-0B54178EA3FE}" dt="2023-05-30T18:16:04.634" v="1122" actId="20577"/>
          <ac:spMkLst>
            <pc:docMk/>
            <pc:sldMk cId="0" sldId="263"/>
            <ac:spMk id="15" creationId="{E5B2D053-F73C-E54F-AB10-AE3509CE84B3}"/>
          </ac:spMkLst>
        </pc:spChg>
        <pc:spChg chg="mod">
          <ac:chgData name="Sunderman, Emma" userId="d566fc61-6650-4615-8a1c-72b895eddea8" providerId="ADAL" clId="{E24D9F17-639F-4C60-89DF-0B54178EA3FE}" dt="2023-05-30T18:19:29.135" v="1408" actId="20577"/>
          <ac:spMkLst>
            <pc:docMk/>
            <pc:sldMk cId="0" sldId="263"/>
            <ac:spMk id="16" creationId="{4921C1A8-C861-0342-A12B-8F057A4D0128}"/>
          </ac:spMkLst>
        </pc:spChg>
      </pc:sldChg>
      <pc:sldChg chg="modSp mod ord">
        <pc:chgData name="Sunderman, Emma" userId="d566fc61-6650-4615-8a1c-72b895eddea8" providerId="ADAL" clId="{E24D9F17-639F-4C60-89DF-0B54178EA3FE}" dt="2023-05-30T18:33:55.617" v="2206" actId="20577"/>
        <pc:sldMkLst>
          <pc:docMk/>
          <pc:sldMk cId="0" sldId="264"/>
        </pc:sldMkLst>
        <pc:spChg chg="mod">
          <ac:chgData name="Sunderman, Emma" userId="d566fc61-6650-4615-8a1c-72b895eddea8" providerId="ADAL" clId="{E24D9F17-639F-4C60-89DF-0B54178EA3FE}" dt="2023-05-30T18:33:55.617" v="2206" actId="20577"/>
          <ac:spMkLst>
            <pc:docMk/>
            <pc:sldMk cId="0" sldId="264"/>
            <ac:spMk id="2" creationId="{00000000-0000-0000-0000-000000000000}"/>
          </ac:spMkLst>
        </pc:spChg>
      </pc:sldChg>
      <pc:sldChg chg="delSp modSp mod ord modNotesTx">
        <pc:chgData name="Sunderman, Emma" userId="d566fc61-6650-4615-8a1c-72b895eddea8" providerId="ADAL" clId="{E24D9F17-639F-4C60-89DF-0B54178EA3FE}" dt="2023-05-30T18:20:46.487" v="1525" actId="20577"/>
        <pc:sldMkLst>
          <pc:docMk/>
          <pc:sldMk cId="0" sldId="266"/>
        </pc:sldMkLst>
        <pc:spChg chg="del mod">
          <ac:chgData name="Sunderman, Emma" userId="d566fc61-6650-4615-8a1c-72b895eddea8" providerId="ADAL" clId="{E24D9F17-639F-4C60-89DF-0B54178EA3FE}" dt="2023-05-30T18:20:28.138" v="1472"/>
          <ac:spMkLst>
            <pc:docMk/>
            <pc:sldMk cId="0" sldId="266"/>
            <ac:spMk id="13" creationId="{675F3DC6-E297-5941-B77A-2C5974E0B926}"/>
          </ac:spMkLst>
        </pc:spChg>
        <pc:spChg chg="mod">
          <ac:chgData name="Sunderman, Emma" userId="d566fc61-6650-4615-8a1c-72b895eddea8" providerId="ADAL" clId="{E24D9F17-639F-4C60-89DF-0B54178EA3FE}" dt="2023-05-30T18:20:12.507" v="1453" actId="1076"/>
          <ac:spMkLst>
            <pc:docMk/>
            <pc:sldMk cId="0" sldId="266"/>
            <ac:spMk id="14" creationId="{F7A89ED2-B7C5-A64D-BF2D-7352461928BB}"/>
          </ac:spMkLst>
        </pc:spChg>
        <pc:spChg chg="mod">
          <ac:chgData name="Sunderman, Emma" userId="d566fc61-6650-4615-8a1c-72b895eddea8" providerId="ADAL" clId="{E24D9F17-639F-4C60-89DF-0B54178EA3FE}" dt="2023-05-30T18:20:08.988" v="1452" actId="1076"/>
          <ac:spMkLst>
            <pc:docMk/>
            <pc:sldMk cId="0" sldId="266"/>
            <ac:spMk id="15" creationId="{25D71663-5E06-3242-A800-F987A9C9BCD3}"/>
          </ac:spMkLst>
        </pc:spChg>
      </pc:sldChg>
      <pc:sldChg chg="addSp delSp modSp mod ord">
        <pc:chgData name="Sunderman, Emma" userId="d566fc61-6650-4615-8a1c-72b895eddea8" providerId="ADAL" clId="{E24D9F17-639F-4C60-89DF-0B54178EA3FE}" dt="2023-05-30T18:32:32.768" v="2084" actId="47"/>
        <pc:sldMkLst>
          <pc:docMk/>
          <pc:sldMk cId="0" sldId="267"/>
        </pc:sldMkLst>
        <pc:spChg chg="mod">
          <ac:chgData name="Sunderman, Emma" userId="d566fc61-6650-4615-8a1c-72b895eddea8" providerId="ADAL" clId="{E24D9F17-639F-4C60-89DF-0B54178EA3FE}" dt="2023-05-30T18:31:58.184" v="2068" actId="5793"/>
          <ac:spMkLst>
            <pc:docMk/>
            <pc:sldMk cId="0" sldId="267"/>
            <ac:spMk id="10" creationId="{DD6E1783-47E3-F44D-B2A9-8E0703FB88F4}"/>
          </ac:spMkLst>
        </pc:spChg>
        <pc:spChg chg="mod">
          <ac:chgData name="Sunderman, Emma" userId="d566fc61-6650-4615-8a1c-72b895eddea8" providerId="ADAL" clId="{E24D9F17-639F-4C60-89DF-0B54178EA3FE}" dt="2023-05-30T18:31:38.027" v="2063" actId="1076"/>
          <ac:spMkLst>
            <pc:docMk/>
            <pc:sldMk cId="0" sldId="267"/>
            <ac:spMk id="11" creationId="{E79B748A-CB71-9E40-8457-094E7F09617A}"/>
          </ac:spMkLst>
        </pc:spChg>
        <pc:spChg chg="add del mod">
          <ac:chgData name="Sunderman, Emma" userId="d566fc61-6650-4615-8a1c-72b895eddea8" providerId="ADAL" clId="{E24D9F17-639F-4C60-89DF-0B54178EA3FE}" dt="2023-05-30T18:32:32.768" v="2084" actId="47"/>
          <ac:spMkLst>
            <pc:docMk/>
            <pc:sldMk cId="0" sldId="267"/>
            <ac:spMk id="12" creationId="{967DCA93-525F-A443-8A5C-A8D283C4436F}"/>
          </ac:spMkLst>
        </pc:spChg>
      </pc:sldChg>
      <pc:sldChg chg="modSp mod ord modNotesTx">
        <pc:chgData name="Sunderman, Emma" userId="d566fc61-6650-4615-8a1c-72b895eddea8" providerId="ADAL" clId="{E24D9F17-639F-4C60-89DF-0B54178EA3FE}" dt="2023-05-30T18:28:10.705" v="1783" actId="1076"/>
        <pc:sldMkLst>
          <pc:docMk/>
          <pc:sldMk cId="0" sldId="270"/>
        </pc:sldMkLst>
        <pc:spChg chg="mod">
          <ac:chgData name="Sunderman, Emma" userId="d566fc61-6650-4615-8a1c-72b895eddea8" providerId="ADAL" clId="{E24D9F17-639F-4C60-89DF-0B54178EA3FE}" dt="2023-05-30T18:28:02.297" v="1781" actId="1076"/>
          <ac:spMkLst>
            <pc:docMk/>
            <pc:sldMk cId="0" sldId="270"/>
            <ac:spMk id="9" creationId="{AC9A4DA8-BEF2-7C4A-B16C-B0625868B57A}"/>
          </ac:spMkLst>
        </pc:spChg>
        <pc:spChg chg="mod">
          <ac:chgData name="Sunderman, Emma" userId="d566fc61-6650-4615-8a1c-72b895eddea8" providerId="ADAL" clId="{E24D9F17-639F-4C60-89DF-0B54178EA3FE}" dt="2023-05-30T18:28:05.641" v="1782" actId="1076"/>
          <ac:spMkLst>
            <pc:docMk/>
            <pc:sldMk cId="0" sldId="270"/>
            <ac:spMk id="10" creationId="{C56D616F-E880-D54D-B4D3-634A9B886FBA}"/>
          </ac:spMkLst>
        </pc:spChg>
        <pc:spChg chg="mod">
          <ac:chgData name="Sunderman, Emma" userId="d566fc61-6650-4615-8a1c-72b895eddea8" providerId="ADAL" clId="{E24D9F17-639F-4C60-89DF-0B54178EA3FE}" dt="2023-05-30T18:28:10.705" v="1783" actId="1076"/>
          <ac:spMkLst>
            <pc:docMk/>
            <pc:sldMk cId="0" sldId="270"/>
            <ac:spMk id="11" creationId="{1954FDE1-BBE9-074E-9D85-F63B68B61A80}"/>
          </ac:spMkLst>
        </pc:spChg>
      </pc:sldChg>
      <pc:sldChg chg="delSp modSp mod ord">
        <pc:chgData name="Sunderman, Emma" userId="d566fc61-6650-4615-8a1c-72b895eddea8" providerId="ADAL" clId="{E24D9F17-639F-4C60-89DF-0B54178EA3FE}" dt="2023-05-30T18:33:08.003" v="2100"/>
        <pc:sldMkLst>
          <pc:docMk/>
          <pc:sldMk cId="0" sldId="272"/>
        </pc:sldMkLst>
        <pc:spChg chg="del mod">
          <ac:chgData name="Sunderman, Emma" userId="d566fc61-6650-4615-8a1c-72b895eddea8" providerId="ADAL" clId="{E24D9F17-639F-4C60-89DF-0B54178EA3FE}" dt="2023-05-30T18:33:08.003" v="2100"/>
          <ac:spMkLst>
            <pc:docMk/>
            <pc:sldMk cId="0" sldId="272"/>
            <ac:spMk id="9" creationId="{23E591ED-9213-DD45-A8C1-585C6D651375}"/>
          </ac:spMkLst>
        </pc:spChg>
        <pc:spChg chg="mod">
          <ac:chgData name="Sunderman, Emma" userId="d566fc61-6650-4615-8a1c-72b895eddea8" providerId="ADAL" clId="{E24D9F17-639F-4C60-89DF-0B54178EA3FE}" dt="2023-05-30T18:32:59.196" v="2095" actId="20577"/>
          <ac:spMkLst>
            <pc:docMk/>
            <pc:sldMk cId="0" sldId="272"/>
            <ac:spMk id="10" creationId="{59850C76-17D1-604E-9084-C22EE46D1C16}"/>
          </ac:spMkLst>
        </pc:spChg>
        <pc:spChg chg="del mod">
          <ac:chgData name="Sunderman, Emma" userId="d566fc61-6650-4615-8a1c-72b895eddea8" providerId="ADAL" clId="{E24D9F17-639F-4C60-89DF-0B54178EA3FE}" dt="2023-05-30T18:33:08.001" v="2098"/>
          <ac:spMkLst>
            <pc:docMk/>
            <pc:sldMk cId="0" sldId="272"/>
            <ac:spMk id="11" creationId="{48ACEFBD-28A7-C643-ACEC-392CC75EDA05}"/>
          </ac:spMkLst>
        </pc:spChg>
      </pc:sldChg>
      <pc:sldChg chg="delSp modSp mod ord modNotesTx">
        <pc:chgData name="Sunderman, Emma" userId="d566fc61-6650-4615-8a1c-72b895eddea8" providerId="ADAL" clId="{E24D9F17-639F-4C60-89DF-0B54178EA3FE}" dt="2023-05-30T18:00:53.607" v="606"/>
        <pc:sldMkLst>
          <pc:docMk/>
          <pc:sldMk cId="0" sldId="273"/>
        </pc:sldMkLst>
        <pc:spChg chg="mod">
          <ac:chgData name="Sunderman, Emma" userId="d566fc61-6650-4615-8a1c-72b895eddea8" providerId="ADAL" clId="{E24D9F17-639F-4C60-89DF-0B54178EA3FE}" dt="2023-05-30T17:54:59.036" v="384" actId="20577"/>
          <ac:spMkLst>
            <pc:docMk/>
            <pc:sldMk cId="0" sldId="273"/>
            <ac:spMk id="7" creationId="{096A3A9F-3049-C94F-B264-0BEACA6DB4F1}"/>
          </ac:spMkLst>
        </pc:spChg>
        <pc:spChg chg="mod">
          <ac:chgData name="Sunderman, Emma" userId="d566fc61-6650-4615-8a1c-72b895eddea8" providerId="ADAL" clId="{E24D9F17-639F-4C60-89DF-0B54178EA3FE}" dt="2023-05-30T17:54:17.009" v="251" actId="20577"/>
          <ac:spMkLst>
            <pc:docMk/>
            <pc:sldMk cId="0" sldId="273"/>
            <ac:spMk id="8" creationId="{55D68D32-D328-AA44-B2A2-A043EE954F64}"/>
          </ac:spMkLst>
        </pc:spChg>
        <pc:spChg chg="del mod">
          <ac:chgData name="Sunderman, Emma" userId="d566fc61-6650-4615-8a1c-72b895eddea8" providerId="ADAL" clId="{E24D9F17-639F-4C60-89DF-0B54178EA3FE}" dt="2023-05-30T17:55:09.903" v="386"/>
          <ac:spMkLst>
            <pc:docMk/>
            <pc:sldMk cId="0" sldId="273"/>
            <ac:spMk id="9" creationId="{20161FEC-3691-A041-A458-F57DA4D7FF0A}"/>
          </ac:spMkLst>
        </pc:spChg>
      </pc:sldChg>
      <pc:sldChg chg="ord modNotesTx">
        <pc:chgData name="Sunderman, Emma" userId="d566fc61-6650-4615-8a1c-72b895eddea8" providerId="ADAL" clId="{E24D9F17-639F-4C60-89DF-0B54178EA3FE}" dt="2023-05-30T18:01:50.503" v="660" actId="20577"/>
        <pc:sldMkLst>
          <pc:docMk/>
          <pc:sldMk cId="577640466" sldId="277"/>
        </pc:sldMkLst>
      </pc:sldChg>
      <pc:sldChg chg="delSp modSp mod ord modNotesTx">
        <pc:chgData name="Sunderman, Emma" userId="d566fc61-6650-4615-8a1c-72b895eddea8" providerId="ADAL" clId="{E24D9F17-639F-4C60-89DF-0B54178EA3FE}" dt="2023-05-30T18:05:04.878" v="787" actId="20577"/>
        <pc:sldMkLst>
          <pc:docMk/>
          <pc:sldMk cId="627182291" sldId="278"/>
        </pc:sldMkLst>
        <pc:spChg chg="mod">
          <ac:chgData name="Sunderman, Emma" userId="d566fc61-6650-4615-8a1c-72b895eddea8" providerId="ADAL" clId="{E24D9F17-639F-4C60-89DF-0B54178EA3FE}" dt="2023-05-30T18:05:04.878" v="787" actId="20577"/>
          <ac:spMkLst>
            <pc:docMk/>
            <pc:sldMk cId="627182291" sldId="278"/>
            <ac:spMk id="31" creationId="{00000000-0000-0000-0000-000000000000}"/>
          </ac:spMkLst>
        </pc:spChg>
        <pc:spChg chg="del mod">
          <ac:chgData name="Sunderman, Emma" userId="d566fc61-6650-4615-8a1c-72b895eddea8" providerId="ADAL" clId="{E24D9F17-639F-4C60-89DF-0B54178EA3FE}" dt="2023-05-30T16:53:10.118" v="191"/>
          <ac:spMkLst>
            <pc:docMk/>
            <pc:sldMk cId="627182291" sldId="278"/>
            <ac:spMk id="32" creationId="{00000000-0000-0000-0000-000000000000}"/>
          </ac:spMkLst>
        </pc:spChg>
      </pc:sldChg>
    </pc:docChg>
  </pc:docChgLst>
  <pc:docChgLst>
    <pc:chgData name="Sunderman, Emma" userId="d566fc61-6650-4615-8a1c-72b895eddea8" providerId="ADAL" clId="{A6AAEE03-6AAB-4AE5-B08F-896E311ECB73}"/>
    <pc:docChg chg="custSel modSld">
      <pc:chgData name="Sunderman, Emma" userId="d566fc61-6650-4615-8a1c-72b895eddea8" providerId="ADAL" clId="{A6AAEE03-6AAB-4AE5-B08F-896E311ECB73}" dt="2023-07-19T14:42:47.182" v="379" actId="20577"/>
      <pc:docMkLst>
        <pc:docMk/>
      </pc:docMkLst>
      <pc:sldChg chg="modSp mod modNotesTx">
        <pc:chgData name="Sunderman, Emma" userId="d566fc61-6650-4615-8a1c-72b895eddea8" providerId="ADAL" clId="{A6AAEE03-6AAB-4AE5-B08F-896E311ECB73}" dt="2023-07-19T14:36:10.788" v="144" actId="20577"/>
        <pc:sldMkLst>
          <pc:docMk/>
          <pc:sldMk cId="0" sldId="263"/>
        </pc:sldMkLst>
        <pc:spChg chg="mod">
          <ac:chgData name="Sunderman, Emma" userId="d566fc61-6650-4615-8a1c-72b895eddea8" providerId="ADAL" clId="{A6AAEE03-6AAB-4AE5-B08F-896E311ECB73}" dt="2023-07-19T14:36:10.788" v="144" actId="20577"/>
          <ac:spMkLst>
            <pc:docMk/>
            <pc:sldMk cId="0" sldId="263"/>
            <ac:spMk id="16" creationId="{4921C1A8-C861-0342-A12B-8F057A4D0128}"/>
          </ac:spMkLst>
        </pc:spChg>
      </pc:sldChg>
      <pc:sldChg chg="modSp mod modNotesTx">
        <pc:chgData name="Sunderman, Emma" userId="d566fc61-6650-4615-8a1c-72b895eddea8" providerId="ADAL" clId="{A6AAEE03-6AAB-4AE5-B08F-896E311ECB73}" dt="2023-07-19T14:41:24.585" v="290" actId="20577"/>
        <pc:sldMkLst>
          <pc:docMk/>
          <pc:sldMk cId="0" sldId="266"/>
        </pc:sldMkLst>
        <pc:spChg chg="mod">
          <ac:chgData name="Sunderman, Emma" userId="d566fc61-6650-4615-8a1c-72b895eddea8" providerId="ADAL" clId="{A6AAEE03-6AAB-4AE5-B08F-896E311ECB73}" dt="2023-07-19T14:38:28.326" v="156" actId="20577"/>
          <ac:spMkLst>
            <pc:docMk/>
            <pc:sldMk cId="0" sldId="266"/>
            <ac:spMk id="14" creationId="{F7A89ED2-B7C5-A64D-BF2D-7352461928BB}"/>
          </ac:spMkLst>
        </pc:spChg>
      </pc:sldChg>
      <pc:sldChg chg="modSp mod modNotesTx">
        <pc:chgData name="Sunderman, Emma" userId="d566fc61-6650-4615-8a1c-72b895eddea8" providerId="ADAL" clId="{A6AAEE03-6AAB-4AE5-B08F-896E311ECB73}" dt="2023-07-19T14:42:47.182" v="379" actId="20577"/>
        <pc:sldMkLst>
          <pc:docMk/>
          <pc:sldMk cId="0" sldId="270"/>
        </pc:sldMkLst>
        <pc:spChg chg="mod">
          <ac:chgData name="Sunderman, Emma" userId="d566fc61-6650-4615-8a1c-72b895eddea8" providerId="ADAL" clId="{A6AAEE03-6AAB-4AE5-B08F-896E311ECB73}" dt="2023-07-19T14:42:47.182" v="379" actId="20577"/>
          <ac:spMkLst>
            <pc:docMk/>
            <pc:sldMk cId="0" sldId="270"/>
            <ac:spMk id="9" creationId="{AC9A4DA8-BEF2-7C4A-B16C-B0625868B57A}"/>
          </ac:spMkLst>
        </pc:spChg>
      </pc:sldChg>
      <pc:sldChg chg="modSp mod modNotesTx">
        <pc:chgData name="Sunderman, Emma" userId="d566fc61-6650-4615-8a1c-72b895eddea8" providerId="ADAL" clId="{A6AAEE03-6AAB-4AE5-B08F-896E311ECB73}" dt="2023-07-19T14:39:41.191" v="183" actId="20577"/>
        <pc:sldMkLst>
          <pc:docMk/>
          <pc:sldMk cId="0" sldId="272"/>
        </pc:sldMkLst>
        <pc:spChg chg="mod">
          <ac:chgData name="Sunderman, Emma" userId="d566fc61-6650-4615-8a1c-72b895eddea8" providerId="ADAL" clId="{A6AAEE03-6AAB-4AE5-B08F-896E311ECB73}" dt="2023-07-19T14:39:34.428" v="157" actId="1076"/>
          <ac:spMkLst>
            <pc:docMk/>
            <pc:sldMk cId="0" sldId="272"/>
            <ac:spMk id="8" creationId="{487B8E7D-E781-A047-925A-A1F0B925F2DB}"/>
          </ac:spMkLst>
        </pc:spChg>
        <pc:spChg chg="mod">
          <ac:chgData name="Sunderman, Emma" userId="d566fc61-6650-4615-8a1c-72b895eddea8" providerId="ADAL" clId="{A6AAEE03-6AAB-4AE5-B08F-896E311ECB73}" dt="2023-07-19T14:39:36.502" v="158" actId="1076"/>
          <ac:spMkLst>
            <pc:docMk/>
            <pc:sldMk cId="0" sldId="272"/>
            <ac:spMk id="10" creationId="{59850C76-17D1-604E-9084-C22EE46D1C16}"/>
          </ac:spMkLst>
        </pc:spChg>
      </pc:sldChg>
      <pc:sldChg chg="modNotesTx">
        <pc:chgData name="Sunderman, Emma" userId="d566fc61-6650-4615-8a1c-72b895eddea8" providerId="ADAL" clId="{A6AAEE03-6AAB-4AE5-B08F-896E311ECB73}" dt="2023-07-19T14:33:39.069" v="14" actId="20577"/>
        <pc:sldMkLst>
          <pc:docMk/>
          <pc:sldMk cId="0" sldId="273"/>
        </pc:sldMkLst>
      </pc:sldChg>
    </pc:docChg>
  </pc:docChgLst>
  <pc:docChgLst>
    <pc:chgData name="Sunderman, Emma" userId="d566fc61-6650-4615-8a1c-72b895eddea8" providerId="ADAL" clId="{19C9EB13-48BD-4507-8BEC-95E1D1C50623}"/>
    <pc:docChg chg="custSel delSld modSld sldOrd">
      <pc:chgData name="Sunderman, Emma" userId="d566fc61-6650-4615-8a1c-72b895eddea8" providerId="ADAL" clId="{19C9EB13-48BD-4507-8BEC-95E1D1C50623}" dt="2023-08-30T18:33:43.433" v="373" actId="1076"/>
      <pc:docMkLst>
        <pc:docMk/>
      </pc:docMkLst>
      <pc:sldChg chg="addSp delSp modSp mod ord">
        <pc:chgData name="Sunderman, Emma" userId="d566fc61-6650-4615-8a1c-72b895eddea8" providerId="ADAL" clId="{19C9EB13-48BD-4507-8BEC-95E1D1C50623}" dt="2023-08-07T19:38:01.222" v="88" actId="14100"/>
        <pc:sldMkLst>
          <pc:docMk/>
          <pc:sldMk cId="0" sldId="257"/>
        </pc:sldMkLst>
        <pc:spChg chg="mod">
          <ac:chgData name="Sunderman, Emma" userId="d566fc61-6650-4615-8a1c-72b895eddea8" providerId="ADAL" clId="{19C9EB13-48BD-4507-8BEC-95E1D1C50623}" dt="2023-08-07T19:34:42.783" v="4" actId="1076"/>
          <ac:spMkLst>
            <pc:docMk/>
            <pc:sldMk cId="0" sldId="257"/>
            <ac:spMk id="2" creationId="{00000000-0000-0000-0000-000000000000}"/>
          </ac:spMkLst>
        </pc:spChg>
        <pc:spChg chg="mod">
          <ac:chgData name="Sunderman, Emma" userId="d566fc61-6650-4615-8a1c-72b895eddea8" providerId="ADAL" clId="{19C9EB13-48BD-4507-8BEC-95E1D1C50623}" dt="2023-08-07T19:36:29.498" v="76" actId="20577"/>
          <ac:spMkLst>
            <pc:docMk/>
            <pc:sldMk cId="0" sldId="257"/>
            <ac:spMk id="31" creationId="{00000000-0000-0000-0000-000000000000}"/>
          </ac:spMkLst>
        </pc:spChg>
        <pc:spChg chg="del mod">
          <ac:chgData name="Sunderman, Emma" userId="d566fc61-6650-4615-8a1c-72b895eddea8" providerId="ADAL" clId="{19C9EB13-48BD-4507-8BEC-95E1D1C50623}" dt="2023-08-07T19:36:56.082" v="84"/>
          <ac:spMkLst>
            <pc:docMk/>
            <pc:sldMk cId="0" sldId="257"/>
            <ac:spMk id="32" creationId="{00000000-0000-0000-0000-000000000000}"/>
          </ac:spMkLst>
        </pc:spChg>
        <pc:graphicFrameChg chg="add del mod">
          <ac:chgData name="Sunderman, Emma" userId="d566fc61-6650-4615-8a1c-72b895eddea8" providerId="ADAL" clId="{19C9EB13-48BD-4507-8BEC-95E1D1C50623}" dt="2023-08-07T19:36:56.080" v="82" actId="478"/>
          <ac:graphicFrameMkLst>
            <pc:docMk/>
            <pc:sldMk cId="0" sldId="257"/>
            <ac:graphicFrameMk id="4" creationId="{698DBF0C-2AB2-1210-8D13-A1343F811A59}"/>
          </ac:graphicFrameMkLst>
        </pc:graphicFrameChg>
        <pc:picChg chg="add mod">
          <ac:chgData name="Sunderman, Emma" userId="d566fc61-6650-4615-8a1c-72b895eddea8" providerId="ADAL" clId="{19C9EB13-48BD-4507-8BEC-95E1D1C50623}" dt="2023-08-07T19:38:01.222" v="88" actId="14100"/>
          <ac:picMkLst>
            <pc:docMk/>
            <pc:sldMk cId="0" sldId="257"/>
            <ac:picMk id="7" creationId="{EA39D916-37BD-668E-A140-6855ED5FF986}"/>
          </ac:picMkLst>
        </pc:picChg>
      </pc:sldChg>
      <pc:sldChg chg="modSp mod">
        <pc:chgData name="Sunderman, Emma" userId="d566fc61-6650-4615-8a1c-72b895eddea8" providerId="ADAL" clId="{19C9EB13-48BD-4507-8BEC-95E1D1C50623}" dt="2023-08-28T14:52:10.911" v="320" actId="5793"/>
        <pc:sldMkLst>
          <pc:docMk/>
          <pc:sldMk cId="0" sldId="263"/>
        </pc:sldMkLst>
        <pc:spChg chg="mod">
          <ac:chgData name="Sunderman, Emma" userId="d566fc61-6650-4615-8a1c-72b895eddea8" providerId="ADAL" clId="{19C9EB13-48BD-4507-8BEC-95E1D1C50623}" dt="2023-08-28T14:52:10.911" v="320" actId="5793"/>
          <ac:spMkLst>
            <pc:docMk/>
            <pc:sldMk cId="0" sldId="263"/>
            <ac:spMk id="15" creationId="{E5B2D053-F73C-E54F-AB10-AE3509CE84B3}"/>
          </ac:spMkLst>
        </pc:spChg>
      </pc:sldChg>
      <pc:sldChg chg="del">
        <pc:chgData name="Sunderman, Emma" userId="d566fc61-6650-4615-8a1c-72b895eddea8" providerId="ADAL" clId="{19C9EB13-48BD-4507-8BEC-95E1D1C50623}" dt="2023-08-30T13:57:34.463" v="325" actId="2696"/>
        <pc:sldMkLst>
          <pc:docMk/>
          <pc:sldMk cId="0" sldId="265"/>
        </pc:sldMkLst>
      </pc:sldChg>
      <pc:sldChg chg="addSp delSp modSp mod">
        <pc:chgData name="Sunderman, Emma" userId="d566fc61-6650-4615-8a1c-72b895eddea8" providerId="ADAL" clId="{19C9EB13-48BD-4507-8BEC-95E1D1C50623}" dt="2023-08-15T14:00:07.264" v="156" actId="1076"/>
        <pc:sldMkLst>
          <pc:docMk/>
          <pc:sldMk cId="0" sldId="266"/>
        </pc:sldMkLst>
        <pc:spChg chg="add del mod">
          <ac:chgData name="Sunderman, Emma" userId="d566fc61-6650-4615-8a1c-72b895eddea8" providerId="ADAL" clId="{19C9EB13-48BD-4507-8BEC-95E1D1C50623}" dt="2023-08-15T13:56:10.586" v="93"/>
          <ac:spMkLst>
            <pc:docMk/>
            <pc:sldMk cId="0" sldId="266"/>
            <ac:spMk id="6" creationId="{D975873A-CDA9-157C-E2BF-A283D2D65586}"/>
          </ac:spMkLst>
        </pc:spChg>
        <pc:spChg chg="add mod">
          <ac:chgData name="Sunderman, Emma" userId="d566fc61-6650-4615-8a1c-72b895eddea8" providerId="ADAL" clId="{19C9EB13-48BD-4507-8BEC-95E1D1C50623}" dt="2023-08-15T14:00:07.264" v="156" actId="1076"/>
          <ac:spMkLst>
            <pc:docMk/>
            <pc:sldMk cId="0" sldId="266"/>
            <ac:spMk id="11" creationId="{7629D367-775D-C4EF-1FF7-0887059CA59D}"/>
          </ac:spMkLst>
        </pc:spChg>
        <pc:spChg chg="mod">
          <ac:chgData name="Sunderman, Emma" userId="d566fc61-6650-4615-8a1c-72b895eddea8" providerId="ADAL" clId="{19C9EB13-48BD-4507-8BEC-95E1D1C50623}" dt="2023-08-15T13:59:44.658" v="148" actId="1076"/>
          <ac:spMkLst>
            <pc:docMk/>
            <pc:sldMk cId="0" sldId="266"/>
            <ac:spMk id="14" creationId="{F7A89ED2-B7C5-A64D-BF2D-7352461928BB}"/>
          </ac:spMkLst>
        </pc:spChg>
        <pc:spChg chg="mod">
          <ac:chgData name="Sunderman, Emma" userId="d566fc61-6650-4615-8a1c-72b895eddea8" providerId="ADAL" clId="{19C9EB13-48BD-4507-8BEC-95E1D1C50623}" dt="2023-08-15T13:59:39.182" v="147" actId="1076"/>
          <ac:spMkLst>
            <pc:docMk/>
            <pc:sldMk cId="0" sldId="266"/>
            <ac:spMk id="15" creationId="{25D71663-5E06-3242-A800-F987A9C9BCD3}"/>
          </ac:spMkLst>
        </pc:spChg>
        <pc:picChg chg="add del mod">
          <ac:chgData name="Sunderman, Emma" userId="d566fc61-6650-4615-8a1c-72b895eddea8" providerId="ADAL" clId="{19C9EB13-48BD-4507-8BEC-95E1D1C50623}" dt="2023-08-15T13:55:46.993" v="91" actId="478"/>
          <ac:picMkLst>
            <pc:docMk/>
            <pc:sldMk cId="0" sldId="266"/>
            <ac:picMk id="4" creationId="{FFF85F28-C4A5-F8F9-23A8-BD2980AF40F3}"/>
          </ac:picMkLst>
        </pc:picChg>
        <pc:picChg chg="add mod">
          <ac:chgData name="Sunderman, Emma" userId="d566fc61-6650-4615-8a1c-72b895eddea8" providerId="ADAL" clId="{19C9EB13-48BD-4507-8BEC-95E1D1C50623}" dt="2023-08-15T13:57:10.884" v="99" actId="1076"/>
          <ac:picMkLst>
            <pc:docMk/>
            <pc:sldMk cId="0" sldId="266"/>
            <ac:picMk id="8" creationId="{B1C96137-AF34-DA86-7405-FDBED4B69F3B}"/>
          </ac:picMkLst>
        </pc:picChg>
        <pc:picChg chg="add mod">
          <ac:chgData name="Sunderman, Emma" userId="d566fc61-6650-4615-8a1c-72b895eddea8" providerId="ADAL" clId="{19C9EB13-48BD-4507-8BEC-95E1D1C50623}" dt="2023-08-15T13:57:13.873" v="100" actId="1076"/>
          <ac:picMkLst>
            <pc:docMk/>
            <pc:sldMk cId="0" sldId="266"/>
            <ac:picMk id="10" creationId="{944FD62E-1368-8979-F106-1156B5148206}"/>
          </ac:picMkLst>
        </pc:picChg>
      </pc:sldChg>
      <pc:sldChg chg="del">
        <pc:chgData name="Sunderman, Emma" userId="d566fc61-6650-4615-8a1c-72b895eddea8" providerId="ADAL" clId="{19C9EB13-48BD-4507-8BEC-95E1D1C50623}" dt="2023-08-30T13:57:36.356" v="326" actId="2696"/>
        <pc:sldMkLst>
          <pc:docMk/>
          <pc:sldMk cId="0" sldId="268"/>
        </pc:sldMkLst>
      </pc:sldChg>
      <pc:sldChg chg="del">
        <pc:chgData name="Sunderman, Emma" userId="d566fc61-6650-4615-8a1c-72b895eddea8" providerId="ADAL" clId="{19C9EB13-48BD-4507-8BEC-95E1D1C50623}" dt="2023-08-30T13:57:38.101" v="327" actId="2696"/>
        <pc:sldMkLst>
          <pc:docMk/>
          <pc:sldMk cId="0" sldId="269"/>
        </pc:sldMkLst>
      </pc:sldChg>
      <pc:sldChg chg="modSp mod">
        <pc:chgData name="Sunderman, Emma" userId="d566fc61-6650-4615-8a1c-72b895eddea8" providerId="ADAL" clId="{19C9EB13-48BD-4507-8BEC-95E1D1C50623}" dt="2023-08-15T14:19:39.988" v="300" actId="20577"/>
        <pc:sldMkLst>
          <pc:docMk/>
          <pc:sldMk cId="0" sldId="270"/>
        </pc:sldMkLst>
        <pc:spChg chg="mod">
          <ac:chgData name="Sunderman, Emma" userId="d566fc61-6650-4615-8a1c-72b895eddea8" providerId="ADAL" clId="{19C9EB13-48BD-4507-8BEC-95E1D1C50623}" dt="2023-08-15T14:19:39.988" v="300" actId="20577"/>
          <ac:spMkLst>
            <pc:docMk/>
            <pc:sldMk cId="0" sldId="270"/>
            <ac:spMk id="9" creationId="{AC9A4DA8-BEF2-7C4A-B16C-B0625868B57A}"/>
          </ac:spMkLst>
        </pc:spChg>
      </pc:sldChg>
      <pc:sldChg chg="del">
        <pc:chgData name="Sunderman, Emma" userId="d566fc61-6650-4615-8a1c-72b895eddea8" providerId="ADAL" clId="{19C9EB13-48BD-4507-8BEC-95E1D1C50623}" dt="2023-08-30T13:57:39.660" v="328" actId="2696"/>
        <pc:sldMkLst>
          <pc:docMk/>
          <pc:sldMk cId="0" sldId="271"/>
        </pc:sldMkLst>
      </pc:sldChg>
      <pc:sldChg chg="modSp mod">
        <pc:chgData name="Sunderman, Emma" userId="d566fc61-6650-4615-8a1c-72b895eddea8" providerId="ADAL" clId="{19C9EB13-48BD-4507-8BEC-95E1D1C50623}" dt="2023-08-30T18:33:43.433" v="373" actId="1076"/>
        <pc:sldMkLst>
          <pc:docMk/>
          <pc:sldMk cId="0" sldId="272"/>
        </pc:sldMkLst>
        <pc:spChg chg="mod">
          <ac:chgData name="Sunderman, Emma" userId="d566fc61-6650-4615-8a1c-72b895eddea8" providerId="ADAL" clId="{19C9EB13-48BD-4507-8BEC-95E1D1C50623}" dt="2023-08-30T18:33:29.378" v="372" actId="1076"/>
          <ac:spMkLst>
            <pc:docMk/>
            <pc:sldMk cId="0" sldId="272"/>
            <ac:spMk id="8" creationId="{487B8E7D-E781-A047-925A-A1F0B925F2DB}"/>
          </ac:spMkLst>
        </pc:spChg>
        <pc:spChg chg="mod">
          <ac:chgData name="Sunderman, Emma" userId="d566fc61-6650-4615-8a1c-72b895eddea8" providerId="ADAL" clId="{19C9EB13-48BD-4507-8BEC-95E1D1C50623}" dt="2023-08-30T18:33:43.433" v="373" actId="1076"/>
          <ac:spMkLst>
            <pc:docMk/>
            <pc:sldMk cId="0" sldId="272"/>
            <ac:spMk id="10" creationId="{59850C76-17D1-604E-9084-C22EE46D1C16}"/>
          </ac:spMkLst>
        </pc:spChg>
      </pc:sldChg>
      <pc:sldChg chg="modNotesTx">
        <pc:chgData name="Sunderman, Emma" userId="d566fc61-6650-4615-8a1c-72b895eddea8" providerId="ADAL" clId="{19C9EB13-48BD-4507-8BEC-95E1D1C50623}" dt="2023-08-15T14:10:59.858" v="233" actId="20577"/>
        <pc:sldMkLst>
          <pc:docMk/>
          <pc:sldMk cId="0" sldId="273"/>
        </pc:sldMkLst>
      </pc:sldChg>
      <pc:sldChg chg="del">
        <pc:chgData name="Sunderman, Emma" userId="d566fc61-6650-4615-8a1c-72b895eddea8" providerId="ADAL" clId="{19C9EB13-48BD-4507-8BEC-95E1D1C50623}" dt="2023-08-30T13:57:41.242" v="329" actId="2696"/>
        <pc:sldMkLst>
          <pc:docMk/>
          <pc:sldMk cId="3363632152" sldId="274"/>
        </pc:sldMkLst>
      </pc:sldChg>
      <pc:sldChg chg="del">
        <pc:chgData name="Sunderman, Emma" userId="d566fc61-6650-4615-8a1c-72b895eddea8" providerId="ADAL" clId="{19C9EB13-48BD-4507-8BEC-95E1D1C50623}" dt="2023-08-30T13:57:42.778" v="330" actId="2696"/>
        <pc:sldMkLst>
          <pc:docMk/>
          <pc:sldMk cId="228325077" sldId="275"/>
        </pc:sldMkLst>
      </pc:sldChg>
      <pc:sldChg chg="del">
        <pc:chgData name="Sunderman, Emma" userId="d566fc61-6650-4615-8a1c-72b895eddea8" providerId="ADAL" clId="{19C9EB13-48BD-4507-8BEC-95E1D1C50623}" dt="2023-08-30T13:57:44.436" v="331" actId="2696"/>
        <pc:sldMkLst>
          <pc:docMk/>
          <pc:sldMk cId="3190142590" sldId="276"/>
        </pc:sldMkLst>
      </pc:sldChg>
      <pc:sldChg chg="addSp modSp del mod modAnim">
        <pc:chgData name="Sunderman, Emma" userId="d566fc61-6650-4615-8a1c-72b895eddea8" providerId="ADAL" clId="{19C9EB13-48BD-4507-8BEC-95E1D1C50623}" dt="2023-08-30T18:32:35.497" v="333" actId="2696"/>
        <pc:sldMkLst>
          <pc:docMk/>
          <pc:sldMk cId="577640466" sldId="277"/>
        </pc:sldMkLst>
        <pc:picChg chg="add mod">
          <ac:chgData name="Sunderman, Emma" userId="d566fc61-6650-4615-8a1c-72b895eddea8" providerId="ADAL" clId="{19C9EB13-48BD-4507-8BEC-95E1D1C50623}" dt="2023-08-17T13:18:07.449" v="305" actId="1076"/>
          <ac:picMkLst>
            <pc:docMk/>
            <pc:sldMk cId="577640466" sldId="277"/>
            <ac:picMk id="4" creationId="{1822501C-0530-2B8A-42D9-4B4AFD1FB01F}"/>
          </ac:picMkLst>
        </pc:picChg>
      </pc:sldChg>
      <pc:sldChg chg="del ord">
        <pc:chgData name="Sunderman, Emma" userId="d566fc61-6650-4615-8a1c-72b895eddea8" providerId="ADAL" clId="{19C9EB13-48BD-4507-8BEC-95E1D1C50623}" dt="2023-08-30T13:57:29.260" v="323" actId="2696"/>
        <pc:sldMkLst>
          <pc:docMk/>
          <pc:sldMk cId="542823538" sldId="279"/>
        </pc:sldMkLst>
      </pc:sldChg>
      <pc:sldChg chg="del">
        <pc:chgData name="Sunderman, Emma" userId="d566fc61-6650-4615-8a1c-72b895eddea8" providerId="ADAL" clId="{19C9EB13-48BD-4507-8BEC-95E1D1C50623}" dt="2023-08-30T13:57:31.700" v="324" actId="2696"/>
        <pc:sldMkLst>
          <pc:docMk/>
          <pc:sldMk cId="2350705024" sldId="280"/>
        </pc:sldMkLst>
      </pc:sldChg>
      <pc:sldChg chg="addSp modSp del mod modAnim modNotesTx">
        <pc:chgData name="Sunderman, Emma" userId="d566fc61-6650-4615-8a1c-72b895eddea8" providerId="ADAL" clId="{19C9EB13-48BD-4507-8BEC-95E1D1C50623}" dt="2023-08-30T18:32:30.772" v="332" actId="2696"/>
        <pc:sldMkLst>
          <pc:docMk/>
          <pc:sldMk cId="2284914802" sldId="281"/>
        </pc:sldMkLst>
        <pc:picChg chg="add mod">
          <ac:chgData name="Sunderman, Emma" userId="d566fc61-6650-4615-8a1c-72b895eddea8" providerId="ADAL" clId="{19C9EB13-48BD-4507-8BEC-95E1D1C50623}" dt="2023-08-17T13:18:50.251" v="310" actId="1076"/>
          <ac:picMkLst>
            <pc:docMk/>
            <pc:sldMk cId="2284914802" sldId="281"/>
            <ac:picMk id="4" creationId="{475BD04A-D864-E836-B15B-E042BE7E14A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635625" cy="488950"/>
          </a:xfrm>
          <a:prstGeom prst="rect">
            <a:avLst/>
          </a:prstGeom>
        </p:spPr>
        <p:txBody>
          <a:bodyPr vert="horz" lIns="91440" tIns="45720" rIns="91440" bIns="45720" rtlCol="0"/>
          <a:lstStyle>
            <a:lvl1pPr algn="l">
              <a:defRPr sz="1200" b="0" i="0">
                <a:latin typeface="Gotham Book" pitchFamily="2" charset="0"/>
              </a:defRPr>
            </a:lvl1pPr>
          </a:lstStyle>
          <a:p>
            <a:endParaRPr lang="en-US" dirty="0"/>
          </a:p>
        </p:txBody>
      </p:sp>
      <p:sp>
        <p:nvSpPr>
          <p:cNvPr id="3" name="Date Placeholder 2"/>
          <p:cNvSpPr>
            <a:spLocks noGrp="1"/>
          </p:cNvSpPr>
          <p:nvPr>
            <p:ph type="dt" idx="1"/>
          </p:nvPr>
        </p:nvSpPr>
        <p:spPr>
          <a:xfrm>
            <a:off x="7366000" y="0"/>
            <a:ext cx="5635625" cy="488950"/>
          </a:xfrm>
          <a:prstGeom prst="rect">
            <a:avLst/>
          </a:prstGeom>
        </p:spPr>
        <p:txBody>
          <a:bodyPr vert="horz" lIns="91440" tIns="45720" rIns="91440" bIns="45720" rtlCol="0"/>
          <a:lstStyle>
            <a:lvl1pPr algn="r">
              <a:defRPr sz="1200" b="0" i="0">
                <a:latin typeface="Gotham Book" pitchFamily="2" charset="0"/>
              </a:defRPr>
            </a:lvl1pPr>
          </a:lstStyle>
          <a:p>
            <a:fld id="{78EF4642-226C-7A44-A7D1-37A67518722E}" type="datetimeFigureOut">
              <a:rPr lang="en-US" smtClean="0"/>
              <a:pPr/>
              <a:t>8/30/2023</a:t>
            </a:fld>
            <a:endParaRPr lang="en-US" dirty="0"/>
          </a:p>
        </p:txBody>
      </p:sp>
      <p:sp>
        <p:nvSpPr>
          <p:cNvPr id="4" name="Slide Image Placeholder 3"/>
          <p:cNvSpPr>
            <a:spLocks noGrp="1" noRot="1" noChangeAspect="1"/>
          </p:cNvSpPr>
          <p:nvPr>
            <p:ph type="sldImg" idx="2"/>
          </p:nvPr>
        </p:nvSpPr>
        <p:spPr>
          <a:xfrm>
            <a:off x="3575050" y="1219200"/>
            <a:ext cx="5854700" cy="32924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1300163" y="4694238"/>
            <a:ext cx="10404475" cy="3840162"/>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264650"/>
            <a:ext cx="5635625" cy="488950"/>
          </a:xfrm>
          <a:prstGeom prst="rect">
            <a:avLst/>
          </a:prstGeom>
        </p:spPr>
        <p:txBody>
          <a:bodyPr vert="horz" lIns="91440" tIns="45720" rIns="91440" bIns="45720" rtlCol="0" anchor="b"/>
          <a:lstStyle>
            <a:lvl1pPr algn="l">
              <a:defRPr sz="1200" b="0" i="0">
                <a:latin typeface="Gotham Book" pitchFamily="2" charset="0"/>
              </a:defRPr>
            </a:lvl1pPr>
          </a:lstStyle>
          <a:p>
            <a:endParaRPr lang="en-US" dirty="0"/>
          </a:p>
        </p:txBody>
      </p:sp>
      <p:sp>
        <p:nvSpPr>
          <p:cNvPr id="7" name="Slide Number Placeholder 6"/>
          <p:cNvSpPr>
            <a:spLocks noGrp="1"/>
          </p:cNvSpPr>
          <p:nvPr>
            <p:ph type="sldNum" sz="quarter" idx="5"/>
          </p:nvPr>
        </p:nvSpPr>
        <p:spPr>
          <a:xfrm>
            <a:off x="7366000" y="9264650"/>
            <a:ext cx="5635625" cy="488950"/>
          </a:xfrm>
          <a:prstGeom prst="rect">
            <a:avLst/>
          </a:prstGeom>
        </p:spPr>
        <p:txBody>
          <a:bodyPr vert="horz" lIns="91440" tIns="45720" rIns="91440" bIns="45720" rtlCol="0" anchor="b"/>
          <a:lstStyle>
            <a:lvl1pPr algn="r">
              <a:defRPr sz="1200" b="0" i="0">
                <a:latin typeface="Gotham Book" pitchFamily="2" charset="0"/>
              </a:defRPr>
            </a:lvl1pPr>
          </a:lstStyle>
          <a:p>
            <a:fld id="{06381D26-EFC8-7544-8CA8-17FF46D2E21A}" type="slidenum">
              <a:rPr lang="en-US" smtClean="0"/>
              <a:pPr/>
              <a:t>‹#›</a:t>
            </a:fld>
            <a:endParaRPr lang="en-US" dirty="0"/>
          </a:p>
        </p:txBody>
      </p:sp>
    </p:spTree>
    <p:extLst>
      <p:ext uri="{BB962C8B-B14F-4D97-AF65-F5344CB8AC3E}">
        <p14:creationId xmlns:p14="http://schemas.microsoft.com/office/powerpoint/2010/main" val="2675810334"/>
      </p:ext>
    </p:extLst>
  </p:cSld>
  <p:clrMap bg1="lt1" tx1="dk1" bg2="lt2" tx2="dk2" accent1="accent1" accent2="accent2" accent3="accent3" accent4="accent4" accent5="accent5" accent6="accent6" hlink="hlink" folHlink="folHlink"/>
  <p:notesStyle>
    <a:lvl1pPr marL="0" algn="l" defTabSz="765353" rtl="0" eaLnBrk="1" latinLnBrk="0" hangingPunct="1">
      <a:defRPr sz="1004" b="0" i="0" kern="1200">
        <a:solidFill>
          <a:schemeClr val="tx1"/>
        </a:solidFill>
        <a:latin typeface="Gotham Book" pitchFamily="2" charset="0"/>
        <a:ea typeface="+mn-ea"/>
        <a:cs typeface="+mn-cs"/>
      </a:defRPr>
    </a:lvl1pPr>
    <a:lvl2pPr marL="382676" algn="l" defTabSz="765353" rtl="0" eaLnBrk="1" latinLnBrk="0" hangingPunct="1">
      <a:defRPr sz="1004" b="0" i="0" kern="1200">
        <a:solidFill>
          <a:schemeClr val="tx1"/>
        </a:solidFill>
        <a:latin typeface="Gotham Book" pitchFamily="2" charset="0"/>
        <a:ea typeface="+mn-ea"/>
        <a:cs typeface="+mn-cs"/>
      </a:defRPr>
    </a:lvl2pPr>
    <a:lvl3pPr marL="765353" algn="l" defTabSz="765353" rtl="0" eaLnBrk="1" latinLnBrk="0" hangingPunct="1">
      <a:defRPr sz="1004" b="0" i="0" kern="1200">
        <a:solidFill>
          <a:schemeClr val="tx1"/>
        </a:solidFill>
        <a:latin typeface="Gotham Book" pitchFamily="2" charset="0"/>
        <a:ea typeface="+mn-ea"/>
        <a:cs typeface="+mn-cs"/>
      </a:defRPr>
    </a:lvl3pPr>
    <a:lvl4pPr marL="1148029" algn="l" defTabSz="765353" rtl="0" eaLnBrk="1" latinLnBrk="0" hangingPunct="1">
      <a:defRPr sz="1004" b="0" i="0" kern="1200">
        <a:solidFill>
          <a:schemeClr val="tx1"/>
        </a:solidFill>
        <a:latin typeface="Gotham Book" pitchFamily="2" charset="0"/>
        <a:ea typeface="+mn-ea"/>
        <a:cs typeface="+mn-cs"/>
      </a:defRPr>
    </a:lvl4pPr>
    <a:lvl5pPr marL="1530706" algn="l" defTabSz="765353" rtl="0" eaLnBrk="1" latinLnBrk="0" hangingPunct="1">
      <a:defRPr sz="1004" b="0" i="0" kern="1200">
        <a:solidFill>
          <a:schemeClr val="tx1"/>
        </a:solidFill>
        <a:latin typeface="Gotham Book" pitchFamily="2" charset="0"/>
        <a:ea typeface="+mn-ea"/>
        <a:cs typeface="+mn-cs"/>
      </a:defRPr>
    </a:lvl5pPr>
    <a:lvl6pPr marL="1913382" algn="l" defTabSz="765353" rtl="0" eaLnBrk="1" latinLnBrk="0" hangingPunct="1">
      <a:defRPr sz="1004" kern="1200">
        <a:solidFill>
          <a:schemeClr val="tx1"/>
        </a:solidFill>
        <a:latin typeface="+mn-lt"/>
        <a:ea typeface="+mn-ea"/>
        <a:cs typeface="+mn-cs"/>
      </a:defRPr>
    </a:lvl6pPr>
    <a:lvl7pPr marL="2296058" algn="l" defTabSz="765353" rtl="0" eaLnBrk="1" latinLnBrk="0" hangingPunct="1">
      <a:defRPr sz="1004" kern="1200">
        <a:solidFill>
          <a:schemeClr val="tx1"/>
        </a:solidFill>
        <a:latin typeface="+mn-lt"/>
        <a:ea typeface="+mn-ea"/>
        <a:cs typeface="+mn-cs"/>
      </a:defRPr>
    </a:lvl7pPr>
    <a:lvl8pPr marL="2678735" algn="l" defTabSz="765353" rtl="0" eaLnBrk="1" latinLnBrk="0" hangingPunct="1">
      <a:defRPr sz="1004" kern="1200">
        <a:solidFill>
          <a:schemeClr val="tx1"/>
        </a:solidFill>
        <a:latin typeface="+mn-lt"/>
        <a:ea typeface="+mn-ea"/>
        <a:cs typeface="+mn-cs"/>
      </a:defRPr>
    </a:lvl8pPr>
    <a:lvl9pPr marL="3061411" algn="l" defTabSz="765353" rtl="0" eaLnBrk="1" latinLnBrk="0" hangingPunct="1">
      <a:defRPr sz="10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381D26-EFC8-7544-8CA8-17FF46D2E21A}" type="slidenum">
              <a:rPr lang="en-US" smtClean="0"/>
              <a:pPr/>
              <a:t>2</a:t>
            </a:fld>
            <a:endParaRPr lang="en-US" dirty="0"/>
          </a:p>
        </p:txBody>
      </p:sp>
    </p:spTree>
    <p:extLst>
      <p:ext uri="{BB962C8B-B14F-4D97-AF65-F5344CB8AC3E}">
        <p14:creationId xmlns:p14="http://schemas.microsoft.com/office/powerpoint/2010/main" val="3591495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65353" rtl="0" eaLnBrk="1" fontAlgn="auto" latinLnBrk="0" hangingPunct="1">
              <a:lnSpc>
                <a:spcPct val="100000"/>
              </a:lnSpc>
              <a:spcBef>
                <a:spcPts val="0"/>
              </a:spcBef>
              <a:spcAft>
                <a:spcPts val="0"/>
              </a:spcAft>
              <a:buClrTx/>
              <a:buSzTx/>
              <a:buFontTx/>
              <a:buNone/>
              <a:tabLst/>
              <a:defRPr/>
            </a:pPr>
            <a:r>
              <a:rPr lang="en-US" dirty="0"/>
              <a:t>This is where we will also mention that we are a top 3 Aquarium in the US (according to IMPACTS reports – need permission to quote them), and some of our initiatives (floating wetlands project, dolphin relocation, sea turtle and seal rescue). </a:t>
            </a:r>
          </a:p>
          <a:p>
            <a:endParaRPr lang="en-US" dirty="0"/>
          </a:p>
        </p:txBody>
      </p:sp>
      <p:sp>
        <p:nvSpPr>
          <p:cNvPr id="4" name="Slide Number Placeholder 3"/>
          <p:cNvSpPr>
            <a:spLocks noGrp="1"/>
          </p:cNvSpPr>
          <p:nvPr>
            <p:ph type="sldNum" sz="quarter" idx="5"/>
          </p:nvPr>
        </p:nvSpPr>
        <p:spPr/>
        <p:txBody>
          <a:bodyPr/>
          <a:lstStyle/>
          <a:p>
            <a:fld id="{06381D26-EFC8-7544-8CA8-17FF46D2E21A}" type="slidenum">
              <a:rPr lang="en-US" smtClean="0"/>
              <a:pPr/>
              <a:t>4</a:t>
            </a:fld>
            <a:endParaRPr lang="en-US" dirty="0"/>
          </a:p>
        </p:txBody>
      </p:sp>
    </p:spTree>
    <p:extLst>
      <p:ext uri="{BB962C8B-B14F-4D97-AF65-F5344CB8AC3E}">
        <p14:creationId xmlns:p14="http://schemas.microsoft.com/office/powerpoint/2010/main" val="690260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MTP partnership: one stop shop for all attraction ticketing – including MD’s top attraction!</a:t>
            </a:r>
          </a:p>
        </p:txBody>
      </p:sp>
      <p:sp>
        <p:nvSpPr>
          <p:cNvPr id="4" name="Slide Number Placeholder 3"/>
          <p:cNvSpPr>
            <a:spLocks noGrp="1"/>
          </p:cNvSpPr>
          <p:nvPr>
            <p:ph type="sldNum" sz="quarter" idx="5"/>
          </p:nvPr>
        </p:nvSpPr>
        <p:spPr/>
        <p:txBody>
          <a:bodyPr/>
          <a:lstStyle/>
          <a:p>
            <a:fld id="{06381D26-EFC8-7544-8CA8-17FF46D2E21A}" type="slidenum">
              <a:rPr lang="en-US" smtClean="0"/>
              <a:t>6</a:t>
            </a:fld>
            <a:endParaRPr lang="en-US"/>
          </a:p>
        </p:txBody>
      </p:sp>
    </p:spTree>
    <p:extLst>
      <p:ext uri="{BB962C8B-B14F-4D97-AF65-F5344CB8AC3E}">
        <p14:creationId xmlns:p14="http://schemas.microsoft.com/office/powerpoint/2010/main" val="1105745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chart with MTP price breakdown vs gate rates – add in new age groups (how to get free under 5 tickets)</a:t>
            </a:r>
          </a:p>
        </p:txBody>
      </p:sp>
      <p:sp>
        <p:nvSpPr>
          <p:cNvPr id="4" name="Slide Number Placeholder 3"/>
          <p:cNvSpPr>
            <a:spLocks noGrp="1"/>
          </p:cNvSpPr>
          <p:nvPr>
            <p:ph type="sldNum" sz="quarter" idx="5"/>
          </p:nvPr>
        </p:nvSpPr>
        <p:spPr/>
        <p:txBody>
          <a:bodyPr/>
          <a:lstStyle/>
          <a:p>
            <a:fld id="{06381D26-EFC8-7544-8CA8-17FF46D2E21A}" type="slidenum">
              <a:rPr lang="en-US" smtClean="0"/>
              <a:pPr/>
              <a:t>7</a:t>
            </a:fld>
            <a:endParaRPr lang="en-US" dirty="0"/>
          </a:p>
        </p:txBody>
      </p:sp>
    </p:spTree>
    <p:extLst>
      <p:ext uri="{BB962C8B-B14F-4D97-AF65-F5344CB8AC3E}">
        <p14:creationId xmlns:p14="http://schemas.microsoft.com/office/powerpoint/2010/main" val="2747783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Takes notes on amenities &amp; accessibility here: https://aqua.org/visit#amenities-accessibility – add slide after with group video attached – how to purchase add </a:t>
            </a:r>
            <a:r>
              <a:rPr lang="en-US" dirty="0" err="1"/>
              <a:t>ons</a:t>
            </a:r>
            <a:r>
              <a:rPr lang="en-US" dirty="0"/>
              <a:t> (call CR or purchase onsite) </a:t>
            </a:r>
          </a:p>
        </p:txBody>
      </p:sp>
      <p:sp>
        <p:nvSpPr>
          <p:cNvPr id="4" name="Slide Number Placeholder 3"/>
          <p:cNvSpPr>
            <a:spLocks noGrp="1"/>
          </p:cNvSpPr>
          <p:nvPr>
            <p:ph type="sldNum" sz="quarter" idx="5"/>
          </p:nvPr>
        </p:nvSpPr>
        <p:spPr/>
        <p:txBody>
          <a:bodyPr/>
          <a:lstStyle/>
          <a:p>
            <a:fld id="{06381D26-EFC8-7544-8CA8-17FF46D2E21A}" type="slidenum">
              <a:rPr lang="en-US" smtClean="0"/>
              <a:pPr/>
              <a:t>9</a:t>
            </a:fld>
            <a:endParaRPr lang="en-US" dirty="0"/>
          </a:p>
        </p:txBody>
      </p:sp>
    </p:spTree>
    <p:extLst>
      <p:ext uri="{BB962C8B-B14F-4D97-AF65-F5344CB8AC3E}">
        <p14:creationId xmlns:p14="http://schemas.microsoft.com/office/powerpoint/2010/main" val="4002405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381D26-EFC8-7544-8CA8-17FF46D2E21A}" type="slidenum">
              <a:rPr lang="en-US" smtClean="0"/>
              <a:pPr/>
              <a:t>10</a:t>
            </a:fld>
            <a:endParaRPr lang="en-US" dirty="0"/>
          </a:p>
        </p:txBody>
      </p:sp>
    </p:spTree>
    <p:extLst>
      <p:ext uri="{BB962C8B-B14F-4D97-AF65-F5344CB8AC3E}">
        <p14:creationId xmlns:p14="http://schemas.microsoft.com/office/powerpoint/2010/main" val="3382699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contact information </a:t>
            </a:r>
          </a:p>
        </p:txBody>
      </p:sp>
      <p:sp>
        <p:nvSpPr>
          <p:cNvPr id="4" name="Slide Number Placeholder 3"/>
          <p:cNvSpPr>
            <a:spLocks noGrp="1"/>
          </p:cNvSpPr>
          <p:nvPr>
            <p:ph type="sldNum" sz="quarter" idx="5"/>
          </p:nvPr>
        </p:nvSpPr>
        <p:spPr/>
        <p:txBody>
          <a:bodyPr/>
          <a:lstStyle/>
          <a:p>
            <a:fld id="{06381D26-EFC8-7544-8CA8-17FF46D2E21A}" type="slidenum">
              <a:rPr lang="en-US" smtClean="0"/>
              <a:pPr/>
              <a:t>13</a:t>
            </a:fld>
            <a:endParaRPr lang="en-US" dirty="0"/>
          </a:p>
        </p:txBody>
      </p:sp>
    </p:spTree>
    <p:extLst>
      <p:ext uri="{BB962C8B-B14F-4D97-AF65-F5344CB8AC3E}">
        <p14:creationId xmlns:p14="http://schemas.microsoft.com/office/powerpoint/2010/main" val="741018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166813" y="2335104"/>
            <a:ext cx="9858375" cy="730969"/>
          </a:xfrm>
          <a:prstGeom prst="rect">
            <a:avLst/>
          </a:prstGeom>
        </p:spPr>
        <p:txBody>
          <a:bodyPr wrap="square" lIns="0" tIns="0" rIns="0" bIns="0">
            <a:spAutoFit/>
          </a:bodyPr>
          <a:lstStyle>
            <a:lvl1pPr>
              <a:defRPr b="0" i="0">
                <a:solidFill>
                  <a:schemeClr val="tx1"/>
                </a:solidFill>
                <a:latin typeface="Gotham Bold" pitchFamily="50" charset="0"/>
                <a:cs typeface="Gotham Bold" pitchFamily="50" charset="0"/>
              </a:defRPr>
            </a:lvl1pPr>
          </a:lstStyle>
          <a:p>
            <a:endParaRPr dirty="0"/>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atin typeface="Gotham Book" pitchFamily="50" charset="0"/>
                <a:cs typeface="Gotham Book" pitchFamily="50"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8/30/2023</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12192000" cy="6545461"/>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endParaRPr sz="1060" b="0" i="0" dirty="0">
              <a:latin typeface="Gotham Book" pitchFamily="2" charset="0"/>
            </a:endParaRPr>
          </a:p>
        </p:txBody>
      </p:sp>
      <p:sp>
        <p:nvSpPr>
          <p:cNvPr id="17" name="bk object 17"/>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b="0" i="0" dirty="0">
              <a:latin typeface="Gotham Book" pitchFamily="2" charset="0"/>
            </a:endParaRPr>
          </a:p>
        </p:txBody>
      </p:sp>
      <p:sp>
        <p:nvSpPr>
          <p:cNvPr id="18" name="bk object 18"/>
          <p:cNvSpPr/>
          <p:nvPr/>
        </p:nvSpPr>
        <p:spPr>
          <a:xfrm>
            <a:off x="10650079" y="448093"/>
            <a:ext cx="302419" cy="57150"/>
          </a:xfrm>
          <a:custGeom>
            <a:avLst/>
            <a:gdLst/>
            <a:ahLst/>
            <a:cxnLst/>
            <a:rect l="l" t="t" r="r" b="b"/>
            <a:pathLst>
              <a:path w="322579" h="81279">
                <a:moveTo>
                  <a:pt x="271021" y="29552"/>
                </a:moveTo>
                <a:lnTo>
                  <a:pt x="116331" y="29552"/>
                </a:lnTo>
                <a:lnTo>
                  <a:pt x="100651" y="62500"/>
                </a:lnTo>
                <a:lnTo>
                  <a:pt x="105905" y="78257"/>
                </a:lnTo>
                <a:lnTo>
                  <a:pt x="126657" y="80714"/>
                </a:lnTo>
                <a:lnTo>
                  <a:pt x="157468" y="73760"/>
                </a:lnTo>
                <a:lnTo>
                  <a:pt x="192903" y="61282"/>
                </a:lnTo>
                <a:lnTo>
                  <a:pt x="227522" y="47171"/>
                </a:lnTo>
                <a:lnTo>
                  <a:pt x="255889" y="35315"/>
                </a:lnTo>
                <a:lnTo>
                  <a:pt x="271640" y="29921"/>
                </a:lnTo>
                <a:lnTo>
                  <a:pt x="271021" y="29552"/>
                </a:lnTo>
                <a:close/>
              </a:path>
              <a:path w="322579" h="81279">
                <a:moveTo>
                  <a:pt x="272250" y="30285"/>
                </a:moveTo>
                <a:lnTo>
                  <a:pt x="256573" y="64045"/>
                </a:lnTo>
                <a:lnTo>
                  <a:pt x="263967" y="79017"/>
                </a:lnTo>
                <a:lnTo>
                  <a:pt x="288113" y="79404"/>
                </a:lnTo>
                <a:lnTo>
                  <a:pt x="322376" y="70091"/>
                </a:lnTo>
                <a:lnTo>
                  <a:pt x="291395" y="41690"/>
                </a:lnTo>
                <a:lnTo>
                  <a:pt x="272250" y="30285"/>
                </a:lnTo>
                <a:close/>
              </a:path>
              <a:path w="322579" h="81279">
                <a:moveTo>
                  <a:pt x="169176" y="0"/>
                </a:moveTo>
                <a:lnTo>
                  <a:pt x="117586" y="3997"/>
                </a:lnTo>
                <a:lnTo>
                  <a:pt x="72186" y="18418"/>
                </a:lnTo>
                <a:lnTo>
                  <a:pt x="32988" y="41930"/>
                </a:lnTo>
                <a:lnTo>
                  <a:pt x="0" y="73202"/>
                </a:lnTo>
                <a:lnTo>
                  <a:pt x="34830" y="61122"/>
                </a:lnTo>
                <a:lnTo>
                  <a:pt x="69659" y="47171"/>
                </a:lnTo>
                <a:lnTo>
                  <a:pt x="98596" y="35382"/>
                </a:lnTo>
                <a:lnTo>
                  <a:pt x="116331" y="29552"/>
                </a:lnTo>
                <a:lnTo>
                  <a:pt x="271021" y="29552"/>
                </a:lnTo>
                <a:lnTo>
                  <a:pt x="254996" y="20005"/>
                </a:lnTo>
                <a:lnTo>
                  <a:pt x="213988" y="5840"/>
                </a:lnTo>
                <a:lnTo>
                  <a:pt x="169176" y="0"/>
                </a:lnTo>
                <a:close/>
              </a:path>
              <a:path w="322579" h="81279">
                <a:moveTo>
                  <a:pt x="272567" y="29603"/>
                </a:moveTo>
                <a:lnTo>
                  <a:pt x="271640" y="29921"/>
                </a:lnTo>
                <a:lnTo>
                  <a:pt x="272250" y="30285"/>
                </a:lnTo>
                <a:lnTo>
                  <a:pt x="272567" y="29603"/>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19" name="bk object 19"/>
          <p:cNvSpPr/>
          <p:nvPr/>
        </p:nvSpPr>
        <p:spPr>
          <a:xfrm>
            <a:off x="10604032" y="583713"/>
            <a:ext cx="395883" cy="81260"/>
          </a:xfrm>
          <a:custGeom>
            <a:avLst/>
            <a:gdLst/>
            <a:ahLst/>
            <a:cxnLst/>
            <a:rect l="l" t="t" r="r" b="b"/>
            <a:pathLst>
              <a:path w="422275" h="115569">
                <a:moveTo>
                  <a:pt x="394482" y="65036"/>
                </a:moveTo>
                <a:lnTo>
                  <a:pt x="239204" y="65036"/>
                </a:lnTo>
                <a:lnTo>
                  <a:pt x="223657" y="97553"/>
                </a:lnTo>
                <a:lnTo>
                  <a:pt x="228697" y="113119"/>
                </a:lnTo>
                <a:lnTo>
                  <a:pt x="249036" y="115562"/>
                </a:lnTo>
                <a:lnTo>
                  <a:pt x="279384" y="108707"/>
                </a:lnTo>
                <a:lnTo>
                  <a:pt x="314452" y="96380"/>
                </a:lnTo>
                <a:lnTo>
                  <a:pt x="377598" y="70617"/>
                </a:lnTo>
                <a:lnTo>
                  <a:pt x="394482" y="65036"/>
                </a:lnTo>
                <a:close/>
              </a:path>
              <a:path w="422275" h="115569">
                <a:moveTo>
                  <a:pt x="416013" y="63182"/>
                </a:moveTo>
                <a:lnTo>
                  <a:pt x="83502" y="63182"/>
                </a:lnTo>
                <a:lnTo>
                  <a:pt x="67954" y="95794"/>
                </a:lnTo>
                <a:lnTo>
                  <a:pt x="72976" y="111597"/>
                </a:lnTo>
                <a:lnTo>
                  <a:pt x="93284" y="114370"/>
                </a:lnTo>
                <a:lnTo>
                  <a:pt x="123596" y="107891"/>
                </a:lnTo>
                <a:lnTo>
                  <a:pt x="158627" y="95939"/>
                </a:lnTo>
                <a:lnTo>
                  <a:pt x="221714" y="70733"/>
                </a:lnTo>
                <a:lnTo>
                  <a:pt x="239204" y="65036"/>
                </a:lnTo>
                <a:lnTo>
                  <a:pt x="394482" y="65036"/>
                </a:lnTo>
                <a:lnTo>
                  <a:pt x="395096" y="64833"/>
                </a:lnTo>
                <a:lnTo>
                  <a:pt x="415560" y="64833"/>
                </a:lnTo>
                <a:lnTo>
                  <a:pt x="416013" y="63182"/>
                </a:lnTo>
                <a:close/>
              </a:path>
              <a:path w="422275" h="115569">
                <a:moveTo>
                  <a:pt x="415560" y="64833"/>
                </a:moveTo>
                <a:lnTo>
                  <a:pt x="395096" y="64833"/>
                </a:lnTo>
                <a:lnTo>
                  <a:pt x="382500" y="87471"/>
                </a:lnTo>
                <a:lnTo>
                  <a:pt x="379085" y="102227"/>
                </a:lnTo>
                <a:lnTo>
                  <a:pt x="383409" y="110512"/>
                </a:lnTo>
                <a:lnTo>
                  <a:pt x="394030" y="113741"/>
                </a:lnTo>
                <a:lnTo>
                  <a:pt x="404726" y="94430"/>
                </a:lnTo>
                <a:lnTo>
                  <a:pt x="412948" y="74358"/>
                </a:lnTo>
                <a:lnTo>
                  <a:pt x="415560" y="64833"/>
                </a:lnTo>
                <a:close/>
              </a:path>
              <a:path w="422275" h="115569">
                <a:moveTo>
                  <a:pt x="29832" y="406"/>
                </a:moveTo>
                <a:lnTo>
                  <a:pt x="24967" y="1766"/>
                </a:lnTo>
                <a:lnTo>
                  <a:pt x="18297" y="4124"/>
                </a:lnTo>
                <a:lnTo>
                  <a:pt x="9936" y="7410"/>
                </a:lnTo>
                <a:lnTo>
                  <a:pt x="0" y="11557"/>
                </a:lnTo>
                <a:lnTo>
                  <a:pt x="1037" y="32105"/>
                </a:lnTo>
                <a:lnTo>
                  <a:pt x="4081" y="51577"/>
                </a:lnTo>
                <a:lnTo>
                  <a:pt x="9170" y="70350"/>
                </a:lnTo>
                <a:lnTo>
                  <a:pt x="16344" y="88798"/>
                </a:lnTo>
                <a:lnTo>
                  <a:pt x="57967" y="71928"/>
                </a:lnTo>
                <a:lnTo>
                  <a:pt x="73510" y="66036"/>
                </a:lnTo>
                <a:lnTo>
                  <a:pt x="83502" y="63182"/>
                </a:lnTo>
                <a:lnTo>
                  <a:pt x="416013" y="63182"/>
                </a:lnTo>
                <a:lnTo>
                  <a:pt x="418405" y="54459"/>
                </a:lnTo>
                <a:lnTo>
                  <a:pt x="191241" y="54459"/>
                </a:lnTo>
                <a:lnTo>
                  <a:pt x="191076" y="54434"/>
                </a:lnTo>
                <a:lnTo>
                  <a:pt x="32938" y="54434"/>
                </a:lnTo>
                <a:lnTo>
                  <a:pt x="13502" y="51477"/>
                </a:lnTo>
                <a:lnTo>
                  <a:pt x="10646" y="34777"/>
                </a:lnTo>
                <a:lnTo>
                  <a:pt x="29832" y="406"/>
                </a:lnTo>
                <a:close/>
              </a:path>
              <a:path w="422275" h="115569">
                <a:moveTo>
                  <a:pt x="342988" y="660"/>
                </a:moveTo>
                <a:lnTo>
                  <a:pt x="324408" y="7342"/>
                </a:lnTo>
                <a:lnTo>
                  <a:pt x="294298" y="20034"/>
                </a:lnTo>
                <a:lnTo>
                  <a:pt x="258271" y="34777"/>
                </a:lnTo>
                <a:lnTo>
                  <a:pt x="222070" y="47564"/>
                </a:lnTo>
                <a:lnTo>
                  <a:pt x="191241" y="54459"/>
                </a:lnTo>
                <a:lnTo>
                  <a:pt x="418405" y="54459"/>
                </a:lnTo>
                <a:lnTo>
                  <a:pt x="418535" y="53983"/>
                </a:lnTo>
                <a:lnTo>
                  <a:pt x="350186" y="53983"/>
                </a:lnTo>
                <a:lnTo>
                  <a:pt x="327859" y="52690"/>
                </a:lnTo>
                <a:lnTo>
                  <a:pt x="323298" y="36481"/>
                </a:lnTo>
                <a:lnTo>
                  <a:pt x="342988" y="660"/>
                </a:lnTo>
                <a:close/>
              </a:path>
              <a:path w="422275" h="115569">
                <a:moveTo>
                  <a:pt x="187629" y="0"/>
                </a:moveTo>
                <a:lnTo>
                  <a:pt x="167231" y="7058"/>
                </a:lnTo>
                <a:lnTo>
                  <a:pt x="99625" y="34777"/>
                </a:lnTo>
                <a:lnTo>
                  <a:pt x="63435" y="47564"/>
                </a:lnTo>
                <a:lnTo>
                  <a:pt x="32938" y="54434"/>
                </a:lnTo>
                <a:lnTo>
                  <a:pt x="191076" y="54434"/>
                </a:lnTo>
                <a:lnTo>
                  <a:pt x="171462" y="51477"/>
                </a:lnTo>
                <a:lnTo>
                  <a:pt x="168376" y="34648"/>
                </a:lnTo>
                <a:lnTo>
                  <a:pt x="187629" y="0"/>
                </a:lnTo>
                <a:close/>
              </a:path>
              <a:path w="422275" h="115569">
                <a:moveTo>
                  <a:pt x="422198" y="30594"/>
                </a:moveTo>
                <a:lnTo>
                  <a:pt x="383794" y="45053"/>
                </a:lnTo>
                <a:lnTo>
                  <a:pt x="350186" y="53983"/>
                </a:lnTo>
                <a:lnTo>
                  <a:pt x="418535" y="53983"/>
                </a:lnTo>
                <a:lnTo>
                  <a:pt x="418752" y="53190"/>
                </a:lnTo>
                <a:lnTo>
                  <a:pt x="422198" y="30594"/>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0" name="bk object 20"/>
          <p:cNvSpPr/>
          <p:nvPr/>
        </p:nvSpPr>
        <p:spPr>
          <a:xfrm>
            <a:off x="10658427" y="663769"/>
            <a:ext cx="287536" cy="70098"/>
          </a:xfrm>
          <a:custGeom>
            <a:avLst/>
            <a:gdLst/>
            <a:ahLst/>
            <a:cxnLst/>
            <a:rect l="l" t="t" r="r" b="b"/>
            <a:pathLst>
              <a:path w="306704" h="99694">
                <a:moveTo>
                  <a:pt x="86740" y="1485"/>
                </a:moveTo>
                <a:lnTo>
                  <a:pt x="73786" y="5852"/>
                </a:lnTo>
                <a:lnTo>
                  <a:pt x="28064" y="24890"/>
                </a:lnTo>
                <a:lnTo>
                  <a:pt x="0" y="36207"/>
                </a:lnTo>
                <a:lnTo>
                  <a:pt x="30317" y="61768"/>
                </a:lnTo>
                <a:lnTo>
                  <a:pt x="65509" y="81321"/>
                </a:lnTo>
                <a:lnTo>
                  <a:pt x="104688" y="94125"/>
                </a:lnTo>
                <a:lnTo>
                  <a:pt x="146964" y="99441"/>
                </a:lnTo>
                <a:lnTo>
                  <a:pt x="192668" y="96230"/>
                </a:lnTo>
                <a:lnTo>
                  <a:pt x="235042" y="84289"/>
                </a:lnTo>
                <a:lnTo>
                  <a:pt x="273162" y="64386"/>
                </a:lnTo>
                <a:lnTo>
                  <a:pt x="284360" y="55175"/>
                </a:lnTo>
                <a:lnTo>
                  <a:pt x="89729" y="55175"/>
                </a:lnTo>
                <a:lnTo>
                  <a:pt x="70350" y="52394"/>
                </a:lnTo>
                <a:lnTo>
                  <a:pt x="67536" y="35811"/>
                </a:lnTo>
                <a:lnTo>
                  <a:pt x="86740" y="1485"/>
                </a:lnTo>
                <a:close/>
              </a:path>
              <a:path w="306704" h="99694">
                <a:moveTo>
                  <a:pt x="244182" y="0"/>
                </a:moveTo>
                <a:lnTo>
                  <a:pt x="223799" y="7108"/>
                </a:lnTo>
                <a:lnTo>
                  <a:pt x="156362" y="35098"/>
                </a:lnTo>
                <a:lnTo>
                  <a:pt x="120218" y="48096"/>
                </a:lnTo>
                <a:lnTo>
                  <a:pt x="89729" y="55175"/>
                </a:lnTo>
                <a:lnTo>
                  <a:pt x="284360" y="55175"/>
                </a:lnTo>
                <a:lnTo>
                  <a:pt x="285777" y="54009"/>
                </a:lnTo>
                <a:lnTo>
                  <a:pt x="233616" y="54009"/>
                </a:lnTo>
                <a:lnTo>
                  <a:pt x="223747" y="39287"/>
                </a:lnTo>
                <a:lnTo>
                  <a:pt x="244182" y="0"/>
                </a:lnTo>
                <a:close/>
              </a:path>
              <a:path w="306704" h="99694">
                <a:moveTo>
                  <a:pt x="306108" y="37287"/>
                </a:moveTo>
                <a:lnTo>
                  <a:pt x="264249" y="51049"/>
                </a:lnTo>
                <a:lnTo>
                  <a:pt x="233616" y="54009"/>
                </a:lnTo>
                <a:lnTo>
                  <a:pt x="285777" y="54009"/>
                </a:lnTo>
                <a:lnTo>
                  <a:pt x="306108" y="37287"/>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1" name="bk object 21"/>
          <p:cNvSpPr/>
          <p:nvPr/>
        </p:nvSpPr>
        <p:spPr>
          <a:xfrm>
            <a:off x="10602716" y="504343"/>
            <a:ext cx="389930" cy="81260"/>
          </a:xfrm>
          <a:custGeom>
            <a:avLst/>
            <a:gdLst/>
            <a:ahLst/>
            <a:cxnLst/>
            <a:rect l="l" t="t" r="r" b="b"/>
            <a:pathLst>
              <a:path w="415925" h="115569">
                <a:moveTo>
                  <a:pt x="413395" y="62953"/>
                </a:moveTo>
                <a:lnTo>
                  <a:pt x="123164" y="62953"/>
                </a:lnTo>
                <a:lnTo>
                  <a:pt x="107158" y="96621"/>
                </a:lnTo>
                <a:lnTo>
                  <a:pt x="112555" y="112699"/>
                </a:lnTo>
                <a:lnTo>
                  <a:pt x="133738" y="115179"/>
                </a:lnTo>
                <a:lnTo>
                  <a:pt x="165090" y="108048"/>
                </a:lnTo>
                <a:lnTo>
                  <a:pt x="200994" y="95296"/>
                </a:lnTo>
                <a:lnTo>
                  <a:pt x="235832" y="80913"/>
                </a:lnTo>
                <a:lnTo>
                  <a:pt x="263988" y="68887"/>
                </a:lnTo>
                <a:lnTo>
                  <a:pt x="279844" y="63207"/>
                </a:lnTo>
                <a:lnTo>
                  <a:pt x="413464" y="63207"/>
                </a:lnTo>
                <a:lnTo>
                  <a:pt x="413395" y="62953"/>
                </a:lnTo>
                <a:close/>
              </a:path>
              <a:path w="415925" h="115569">
                <a:moveTo>
                  <a:pt x="413464" y="63207"/>
                </a:moveTo>
                <a:lnTo>
                  <a:pt x="279844" y="63207"/>
                </a:lnTo>
                <a:lnTo>
                  <a:pt x="264052" y="96048"/>
                </a:lnTo>
                <a:lnTo>
                  <a:pt x="268834" y="111813"/>
                </a:lnTo>
                <a:lnTo>
                  <a:pt x="288877" y="114379"/>
                </a:lnTo>
                <a:lnTo>
                  <a:pt x="318864" y="107625"/>
                </a:lnTo>
                <a:lnTo>
                  <a:pt x="353483" y="95430"/>
                </a:lnTo>
                <a:lnTo>
                  <a:pt x="415353" y="70230"/>
                </a:lnTo>
                <a:lnTo>
                  <a:pt x="413464" y="63207"/>
                </a:lnTo>
                <a:close/>
              </a:path>
              <a:path w="415925" h="115569">
                <a:moveTo>
                  <a:pt x="71348" y="228"/>
                </a:moveTo>
                <a:lnTo>
                  <a:pt x="32626" y="15468"/>
                </a:lnTo>
                <a:lnTo>
                  <a:pt x="10307" y="59696"/>
                </a:lnTo>
                <a:lnTo>
                  <a:pt x="0" y="109258"/>
                </a:lnTo>
                <a:lnTo>
                  <a:pt x="36089" y="97181"/>
                </a:lnTo>
                <a:lnTo>
                  <a:pt x="72945" y="82338"/>
                </a:lnTo>
                <a:lnTo>
                  <a:pt x="104120" y="69379"/>
                </a:lnTo>
                <a:lnTo>
                  <a:pt x="123164" y="62953"/>
                </a:lnTo>
                <a:lnTo>
                  <a:pt x="413395" y="62953"/>
                </a:lnTo>
                <a:lnTo>
                  <a:pt x="413016" y="61544"/>
                </a:lnTo>
                <a:lnTo>
                  <a:pt x="411314" y="56807"/>
                </a:lnTo>
                <a:lnTo>
                  <a:pt x="410382" y="54607"/>
                </a:lnTo>
                <a:lnTo>
                  <a:pt x="231504" y="54607"/>
                </a:lnTo>
                <a:lnTo>
                  <a:pt x="230234" y="54408"/>
                </a:lnTo>
                <a:lnTo>
                  <a:pt x="75509" y="54408"/>
                </a:lnTo>
                <a:lnTo>
                  <a:pt x="55454" y="51570"/>
                </a:lnTo>
                <a:lnTo>
                  <a:pt x="52220" y="35087"/>
                </a:lnTo>
                <a:lnTo>
                  <a:pt x="52268" y="34668"/>
                </a:lnTo>
                <a:lnTo>
                  <a:pt x="71348" y="228"/>
                </a:lnTo>
                <a:close/>
              </a:path>
              <a:path w="415925" h="115569">
                <a:moveTo>
                  <a:pt x="382092" y="1130"/>
                </a:moveTo>
                <a:lnTo>
                  <a:pt x="363580" y="7791"/>
                </a:lnTo>
                <a:lnTo>
                  <a:pt x="333662" y="20431"/>
                </a:lnTo>
                <a:lnTo>
                  <a:pt x="297940" y="35087"/>
                </a:lnTo>
                <a:lnTo>
                  <a:pt x="262020" y="47799"/>
                </a:lnTo>
                <a:lnTo>
                  <a:pt x="231504" y="54607"/>
                </a:lnTo>
                <a:lnTo>
                  <a:pt x="410382" y="54607"/>
                </a:lnTo>
                <a:lnTo>
                  <a:pt x="410126" y="54002"/>
                </a:lnTo>
                <a:lnTo>
                  <a:pt x="380567" y="54002"/>
                </a:lnTo>
                <a:lnTo>
                  <a:pt x="364137" y="50372"/>
                </a:lnTo>
                <a:lnTo>
                  <a:pt x="363124" y="33996"/>
                </a:lnTo>
                <a:lnTo>
                  <a:pt x="382092" y="1130"/>
                </a:lnTo>
                <a:close/>
              </a:path>
              <a:path w="415925" h="115569">
                <a:moveTo>
                  <a:pt x="228434" y="0"/>
                </a:moveTo>
                <a:lnTo>
                  <a:pt x="209776" y="6716"/>
                </a:lnTo>
                <a:lnTo>
                  <a:pt x="179471" y="19509"/>
                </a:lnTo>
                <a:lnTo>
                  <a:pt x="143201" y="34384"/>
                </a:lnTo>
                <a:lnTo>
                  <a:pt x="106653" y="47348"/>
                </a:lnTo>
                <a:lnTo>
                  <a:pt x="75509" y="54408"/>
                </a:lnTo>
                <a:lnTo>
                  <a:pt x="230234" y="54408"/>
                </a:lnTo>
                <a:lnTo>
                  <a:pt x="211999" y="51550"/>
                </a:lnTo>
                <a:lnTo>
                  <a:pt x="209108" y="34668"/>
                </a:lnTo>
                <a:lnTo>
                  <a:pt x="228434" y="0"/>
                </a:lnTo>
                <a:close/>
              </a:path>
              <a:path w="415925" h="115569">
                <a:moveTo>
                  <a:pt x="407847" y="48628"/>
                </a:moveTo>
                <a:lnTo>
                  <a:pt x="380567" y="54002"/>
                </a:lnTo>
                <a:lnTo>
                  <a:pt x="410126" y="54002"/>
                </a:lnTo>
                <a:lnTo>
                  <a:pt x="407847" y="48628"/>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2" name="bk object 22"/>
          <p:cNvSpPr/>
          <p:nvPr/>
        </p:nvSpPr>
        <p:spPr>
          <a:xfrm>
            <a:off x="10885438" y="671301"/>
            <a:ext cx="14288" cy="10268"/>
          </a:xfrm>
          <a:custGeom>
            <a:avLst/>
            <a:gdLst/>
            <a:ahLst/>
            <a:cxnLst/>
            <a:rect l="l" t="t" r="r" b="b"/>
            <a:pathLst>
              <a:path w="15240" h="14605">
                <a:moveTo>
                  <a:pt x="3619" y="0"/>
                </a:moveTo>
                <a:lnTo>
                  <a:pt x="241" y="3048"/>
                </a:lnTo>
                <a:lnTo>
                  <a:pt x="0" y="10820"/>
                </a:lnTo>
                <a:lnTo>
                  <a:pt x="3174" y="14071"/>
                </a:lnTo>
                <a:lnTo>
                  <a:pt x="11264" y="14351"/>
                </a:lnTo>
                <a:lnTo>
                  <a:pt x="14655" y="11252"/>
                </a:lnTo>
                <a:lnTo>
                  <a:pt x="14795" y="7391"/>
                </a:lnTo>
                <a:lnTo>
                  <a:pt x="14909" y="3505"/>
                </a:lnTo>
                <a:lnTo>
                  <a:pt x="11734" y="228"/>
                </a:lnTo>
                <a:lnTo>
                  <a:pt x="3619"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3" name="bk object 23"/>
          <p:cNvSpPr/>
          <p:nvPr/>
        </p:nvSpPr>
        <p:spPr>
          <a:xfrm>
            <a:off x="10738571" y="671675"/>
            <a:ext cx="14288" cy="10268"/>
          </a:xfrm>
          <a:custGeom>
            <a:avLst/>
            <a:gdLst/>
            <a:ahLst/>
            <a:cxnLst/>
            <a:rect l="l" t="t" r="r" b="b"/>
            <a:pathLst>
              <a:path w="15240" h="14605">
                <a:moveTo>
                  <a:pt x="3657" y="0"/>
                </a:moveTo>
                <a:lnTo>
                  <a:pt x="266" y="3048"/>
                </a:lnTo>
                <a:lnTo>
                  <a:pt x="0" y="10845"/>
                </a:lnTo>
                <a:lnTo>
                  <a:pt x="3187" y="14097"/>
                </a:lnTo>
                <a:lnTo>
                  <a:pt x="11290" y="14338"/>
                </a:lnTo>
                <a:lnTo>
                  <a:pt x="14668" y="11303"/>
                </a:lnTo>
                <a:lnTo>
                  <a:pt x="14922" y="3492"/>
                </a:lnTo>
                <a:lnTo>
                  <a:pt x="11747" y="241"/>
                </a:lnTo>
                <a:lnTo>
                  <a:pt x="3657"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4" name="bk object 24"/>
          <p:cNvSpPr/>
          <p:nvPr/>
        </p:nvSpPr>
        <p:spPr>
          <a:xfrm>
            <a:off x="10776931" y="591866"/>
            <a:ext cx="14288" cy="10268"/>
          </a:xfrm>
          <a:custGeom>
            <a:avLst/>
            <a:gdLst/>
            <a:ahLst/>
            <a:cxnLst/>
            <a:rect l="l" t="t" r="r" b="b"/>
            <a:pathLst>
              <a:path w="15240" h="14605">
                <a:moveTo>
                  <a:pt x="3632" y="0"/>
                </a:moveTo>
                <a:lnTo>
                  <a:pt x="254" y="3035"/>
                </a:lnTo>
                <a:lnTo>
                  <a:pt x="0" y="10807"/>
                </a:lnTo>
                <a:lnTo>
                  <a:pt x="3162" y="14071"/>
                </a:lnTo>
                <a:lnTo>
                  <a:pt x="11264" y="14312"/>
                </a:lnTo>
                <a:lnTo>
                  <a:pt x="14643" y="11239"/>
                </a:lnTo>
                <a:lnTo>
                  <a:pt x="14935" y="3479"/>
                </a:lnTo>
                <a:lnTo>
                  <a:pt x="11734" y="228"/>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5" name="bk object 25"/>
          <p:cNvSpPr/>
          <p:nvPr/>
        </p:nvSpPr>
        <p:spPr>
          <a:xfrm>
            <a:off x="10924539" y="591488"/>
            <a:ext cx="14288" cy="10268"/>
          </a:xfrm>
          <a:custGeom>
            <a:avLst/>
            <a:gdLst/>
            <a:ahLst/>
            <a:cxnLst/>
            <a:rect l="l" t="t" r="r" b="b"/>
            <a:pathLst>
              <a:path w="15240" h="14605">
                <a:moveTo>
                  <a:pt x="3632" y="0"/>
                </a:moveTo>
                <a:lnTo>
                  <a:pt x="228" y="3060"/>
                </a:lnTo>
                <a:lnTo>
                  <a:pt x="0" y="10833"/>
                </a:lnTo>
                <a:lnTo>
                  <a:pt x="3149" y="14084"/>
                </a:lnTo>
                <a:lnTo>
                  <a:pt x="7213" y="14236"/>
                </a:lnTo>
                <a:lnTo>
                  <a:pt x="11264" y="14312"/>
                </a:lnTo>
                <a:lnTo>
                  <a:pt x="14655" y="11290"/>
                </a:lnTo>
                <a:lnTo>
                  <a:pt x="14884" y="3517"/>
                </a:lnTo>
                <a:lnTo>
                  <a:pt x="11709" y="254"/>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6" name="bk object 26"/>
          <p:cNvSpPr/>
          <p:nvPr/>
        </p:nvSpPr>
        <p:spPr>
          <a:xfrm>
            <a:off x="10815644" y="512296"/>
            <a:ext cx="14288" cy="10268"/>
          </a:xfrm>
          <a:custGeom>
            <a:avLst/>
            <a:gdLst/>
            <a:ahLst/>
            <a:cxnLst/>
            <a:rect l="l" t="t" r="r" b="b"/>
            <a:pathLst>
              <a:path w="15240" h="14604">
                <a:moveTo>
                  <a:pt x="3644" y="0"/>
                </a:moveTo>
                <a:lnTo>
                  <a:pt x="266" y="3048"/>
                </a:lnTo>
                <a:lnTo>
                  <a:pt x="0" y="10833"/>
                </a:lnTo>
                <a:lnTo>
                  <a:pt x="3187" y="14071"/>
                </a:lnTo>
                <a:lnTo>
                  <a:pt x="11277" y="14300"/>
                </a:lnTo>
                <a:lnTo>
                  <a:pt x="14681" y="11264"/>
                </a:lnTo>
                <a:lnTo>
                  <a:pt x="14897" y="3479"/>
                </a:lnTo>
                <a:lnTo>
                  <a:pt x="11747" y="241"/>
                </a:lnTo>
                <a:lnTo>
                  <a:pt x="3644"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7" name="bk object 27"/>
          <p:cNvSpPr/>
          <p:nvPr/>
        </p:nvSpPr>
        <p:spPr>
          <a:xfrm>
            <a:off x="10629733" y="591430"/>
            <a:ext cx="14288" cy="10268"/>
          </a:xfrm>
          <a:custGeom>
            <a:avLst/>
            <a:gdLst/>
            <a:ahLst/>
            <a:cxnLst/>
            <a:rect l="l" t="t" r="r" b="b"/>
            <a:pathLst>
              <a:path w="15240" h="14605">
                <a:moveTo>
                  <a:pt x="3657" y="0"/>
                </a:moveTo>
                <a:lnTo>
                  <a:pt x="279" y="3047"/>
                </a:lnTo>
                <a:lnTo>
                  <a:pt x="114" y="6921"/>
                </a:lnTo>
                <a:lnTo>
                  <a:pt x="0" y="10820"/>
                </a:lnTo>
                <a:lnTo>
                  <a:pt x="3187" y="14084"/>
                </a:lnTo>
                <a:lnTo>
                  <a:pt x="11264" y="14312"/>
                </a:lnTo>
                <a:lnTo>
                  <a:pt x="14681" y="11277"/>
                </a:lnTo>
                <a:lnTo>
                  <a:pt x="14947" y="3492"/>
                </a:lnTo>
                <a:lnTo>
                  <a:pt x="11734" y="253"/>
                </a:lnTo>
                <a:lnTo>
                  <a:pt x="7721" y="101"/>
                </a:lnTo>
                <a:lnTo>
                  <a:pt x="3657"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8" name="bk object 28"/>
          <p:cNvSpPr/>
          <p:nvPr/>
        </p:nvSpPr>
        <p:spPr>
          <a:xfrm>
            <a:off x="10668438" y="512145"/>
            <a:ext cx="14288" cy="10268"/>
          </a:xfrm>
          <a:custGeom>
            <a:avLst/>
            <a:gdLst/>
            <a:ahLst/>
            <a:cxnLst/>
            <a:rect l="l" t="t" r="r" b="b"/>
            <a:pathLst>
              <a:path w="15240" h="14604">
                <a:moveTo>
                  <a:pt x="3632" y="0"/>
                </a:moveTo>
                <a:lnTo>
                  <a:pt x="266" y="3022"/>
                </a:lnTo>
                <a:lnTo>
                  <a:pt x="152" y="6921"/>
                </a:lnTo>
                <a:lnTo>
                  <a:pt x="0" y="10833"/>
                </a:lnTo>
                <a:lnTo>
                  <a:pt x="3187" y="14058"/>
                </a:lnTo>
                <a:lnTo>
                  <a:pt x="11277" y="14300"/>
                </a:lnTo>
                <a:lnTo>
                  <a:pt x="14668" y="11239"/>
                </a:lnTo>
                <a:lnTo>
                  <a:pt x="14922" y="3467"/>
                </a:lnTo>
                <a:lnTo>
                  <a:pt x="11747" y="215"/>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9" name="bk object 29"/>
          <p:cNvSpPr/>
          <p:nvPr/>
        </p:nvSpPr>
        <p:spPr>
          <a:xfrm>
            <a:off x="10999834" y="662329"/>
            <a:ext cx="61317" cy="44202"/>
          </a:xfrm>
          <a:custGeom>
            <a:avLst/>
            <a:gdLst/>
            <a:ahLst/>
            <a:cxnLst/>
            <a:rect l="l" t="t" r="r" b="b"/>
            <a:pathLst>
              <a:path w="65404" h="62865">
                <a:moveTo>
                  <a:pt x="32664" y="0"/>
                </a:moveTo>
                <a:lnTo>
                  <a:pt x="37" y="31114"/>
                </a:lnTo>
                <a:lnTo>
                  <a:pt x="0" y="31470"/>
                </a:lnTo>
                <a:lnTo>
                  <a:pt x="2507" y="43513"/>
                </a:lnTo>
                <a:lnTo>
                  <a:pt x="9394" y="53416"/>
                </a:lnTo>
                <a:lnTo>
                  <a:pt x="19706" y="60127"/>
                </a:lnTo>
                <a:lnTo>
                  <a:pt x="32486" y="62598"/>
                </a:lnTo>
                <a:lnTo>
                  <a:pt x="45287" y="60103"/>
                </a:lnTo>
                <a:lnTo>
                  <a:pt x="46777" y="59131"/>
                </a:lnTo>
                <a:lnTo>
                  <a:pt x="32486" y="59131"/>
                </a:lnTo>
                <a:lnTo>
                  <a:pt x="21095" y="56959"/>
                </a:lnTo>
                <a:lnTo>
                  <a:pt x="11996" y="51034"/>
                </a:lnTo>
                <a:lnTo>
                  <a:pt x="5967" y="42243"/>
                </a:lnTo>
                <a:lnTo>
                  <a:pt x="3784" y="31470"/>
                </a:lnTo>
                <a:lnTo>
                  <a:pt x="3820" y="31114"/>
                </a:lnTo>
                <a:lnTo>
                  <a:pt x="5980" y="20486"/>
                </a:lnTo>
                <a:lnTo>
                  <a:pt x="12047" y="11634"/>
                </a:lnTo>
                <a:lnTo>
                  <a:pt x="21202" y="5652"/>
                </a:lnTo>
                <a:lnTo>
                  <a:pt x="32664" y="3454"/>
                </a:lnTo>
                <a:lnTo>
                  <a:pt x="46964" y="3454"/>
                </a:lnTo>
                <a:lnTo>
                  <a:pt x="45442" y="2464"/>
                </a:lnTo>
                <a:lnTo>
                  <a:pt x="32664" y="0"/>
                </a:lnTo>
                <a:close/>
              </a:path>
              <a:path w="65404" h="62865">
                <a:moveTo>
                  <a:pt x="46964" y="3454"/>
                </a:moveTo>
                <a:lnTo>
                  <a:pt x="32664" y="3454"/>
                </a:lnTo>
                <a:lnTo>
                  <a:pt x="44055" y="5624"/>
                </a:lnTo>
                <a:lnTo>
                  <a:pt x="53154" y="11545"/>
                </a:lnTo>
                <a:lnTo>
                  <a:pt x="59102" y="20218"/>
                </a:lnTo>
                <a:lnTo>
                  <a:pt x="59214" y="20486"/>
                </a:lnTo>
                <a:lnTo>
                  <a:pt x="61366" y="31114"/>
                </a:lnTo>
                <a:lnTo>
                  <a:pt x="61330" y="31470"/>
                </a:lnTo>
                <a:lnTo>
                  <a:pt x="59166" y="42098"/>
                </a:lnTo>
                <a:lnTo>
                  <a:pt x="53093" y="50950"/>
                </a:lnTo>
                <a:lnTo>
                  <a:pt x="43937" y="56933"/>
                </a:lnTo>
                <a:lnTo>
                  <a:pt x="32486" y="59131"/>
                </a:lnTo>
                <a:lnTo>
                  <a:pt x="46777" y="59131"/>
                </a:lnTo>
                <a:lnTo>
                  <a:pt x="55656" y="53336"/>
                </a:lnTo>
                <a:lnTo>
                  <a:pt x="62602" y="43374"/>
                </a:lnTo>
                <a:lnTo>
                  <a:pt x="65100" y="31470"/>
                </a:lnTo>
                <a:lnTo>
                  <a:pt x="65138" y="31114"/>
                </a:lnTo>
                <a:lnTo>
                  <a:pt x="62632" y="19063"/>
                </a:lnTo>
                <a:lnTo>
                  <a:pt x="55749" y="9166"/>
                </a:lnTo>
                <a:lnTo>
                  <a:pt x="46964" y="3454"/>
                </a:lnTo>
                <a:close/>
              </a:path>
              <a:path w="65404" h="62865">
                <a:moveTo>
                  <a:pt x="39230" y="13741"/>
                </a:moveTo>
                <a:lnTo>
                  <a:pt x="19164" y="13741"/>
                </a:lnTo>
                <a:lnTo>
                  <a:pt x="19164" y="47028"/>
                </a:lnTo>
                <a:lnTo>
                  <a:pt x="26822" y="47028"/>
                </a:lnTo>
                <a:lnTo>
                  <a:pt x="26822" y="36296"/>
                </a:lnTo>
                <a:lnTo>
                  <a:pt x="41532" y="36296"/>
                </a:lnTo>
                <a:lnTo>
                  <a:pt x="40678" y="35090"/>
                </a:lnTo>
                <a:lnTo>
                  <a:pt x="45072" y="33540"/>
                </a:lnTo>
                <a:lnTo>
                  <a:pt x="48145" y="30162"/>
                </a:lnTo>
                <a:lnTo>
                  <a:pt x="48145" y="29997"/>
                </a:lnTo>
                <a:lnTo>
                  <a:pt x="26822" y="29997"/>
                </a:lnTo>
                <a:lnTo>
                  <a:pt x="26822" y="20218"/>
                </a:lnTo>
                <a:lnTo>
                  <a:pt x="47557" y="20218"/>
                </a:lnTo>
                <a:lnTo>
                  <a:pt x="47142" y="19189"/>
                </a:lnTo>
                <a:lnTo>
                  <a:pt x="42824" y="15024"/>
                </a:lnTo>
                <a:lnTo>
                  <a:pt x="39230" y="13741"/>
                </a:lnTo>
                <a:close/>
              </a:path>
              <a:path w="65404" h="62865">
                <a:moveTo>
                  <a:pt x="41532" y="36296"/>
                </a:moveTo>
                <a:lnTo>
                  <a:pt x="32842" y="36296"/>
                </a:lnTo>
                <a:lnTo>
                  <a:pt x="40220" y="47028"/>
                </a:lnTo>
                <a:lnTo>
                  <a:pt x="49136" y="47028"/>
                </a:lnTo>
                <a:lnTo>
                  <a:pt x="41532" y="36296"/>
                </a:lnTo>
                <a:close/>
              </a:path>
              <a:path w="65404" h="62865">
                <a:moveTo>
                  <a:pt x="47557" y="20218"/>
                </a:moveTo>
                <a:lnTo>
                  <a:pt x="38049" y="20218"/>
                </a:lnTo>
                <a:lnTo>
                  <a:pt x="40398" y="21869"/>
                </a:lnTo>
                <a:lnTo>
                  <a:pt x="40398" y="28003"/>
                </a:lnTo>
                <a:lnTo>
                  <a:pt x="38328" y="29997"/>
                </a:lnTo>
                <a:lnTo>
                  <a:pt x="48145" y="29997"/>
                </a:lnTo>
                <a:lnTo>
                  <a:pt x="48145" y="21678"/>
                </a:lnTo>
                <a:lnTo>
                  <a:pt x="47557" y="20218"/>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 name="Holder 2"/>
          <p:cNvSpPr>
            <a:spLocks noGrp="1"/>
          </p:cNvSpPr>
          <p:nvPr>
            <p:ph type="title"/>
          </p:nvPr>
        </p:nvSpPr>
        <p:spPr>
          <a:xfrm>
            <a:off x="3368277" y="1791964"/>
            <a:ext cx="5455444" cy="513987"/>
          </a:xfrm>
        </p:spPr>
        <p:txBody>
          <a:bodyPr lIns="0" tIns="0" rIns="0" bIns="0"/>
          <a:lstStyle>
            <a:lvl1pPr>
              <a:defRPr sz="3340" b="0" i="0">
                <a:solidFill>
                  <a:srgbClr val="00293A"/>
                </a:solidFill>
                <a:latin typeface="Gotham Bold" pitchFamily="50" charset="0"/>
                <a:cs typeface="Gotham Bold" pitchFamily="50" charset="0"/>
              </a:defRPr>
            </a:lvl1pPr>
          </a:lstStyle>
          <a:p>
            <a:endParaRPr dirty="0"/>
          </a:p>
        </p:txBody>
      </p:sp>
      <p:sp>
        <p:nvSpPr>
          <p:cNvPr id="3" name="Holder 3"/>
          <p:cNvSpPr>
            <a:spLocks noGrp="1"/>
          </p:cNvSpPr>
          <p:nvPr>
            <p:ph type="body" idx="1"/>
          </p:nvPr>
        </p:nvSpPr>
        <p:spPr/>
        <p:txBody>
          <a:bodyPr lIns="0" tIns="0" rIns="0" bIns="0"/>
          <a:lstStyle>
            <a:lvl1pPr>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8/30/2023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3368277" y="1791964"/>
            <a:ext cx="5455444" cy="513987"/>
          </a:xfrm>
        </p:spPr>
        <p:txBody>
          <a:bodyPr lIns="0" tIns="0" rIns="0" bIns="0"/>
          <a:lstStyle>
            <a:lvl1pPr>
              <a:defRPr sz="3340" b="1" i="0">
                <a:solidFill>
                  <a:srgbClr val="00293A"/>
                </a:solidFill>
                <a:latin typeface="Gotham Bold" pitchFamily="50" charset="0"/>
                <a:cs typeface="Gotham Bold" pitchFamily="50" charset="0"/>
              </a:defRPr>
            </a:lvl1pPr>
          </a:lstStyle>
          <a:p>
            <a:endParaRPr dirty="0"/>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8/30/2023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3004800" h="9753600">
                <a:moveTo>
                  <a:pt x="0" y="9753600"/>
                </a:moveTo>
                <a:lnTo>
                  <a:pt x="13004800" y="9753600"/>
                </a:lnTo>
                <a:lnTo>
                  <a:pt x="13004800" y="0"/>
                </a:lnTo>
                <a:lnTo>
                  <a:pt x="0" y="0"/>
                </a:lnTo>
                <a:lnTo>
                  <a:pt x="0" y="9753600"/>
                </a:lnTo>
                <a:close/>
              </a:path>
            </a:pathLst>
          </a:custGeom>
          <a:solidFill>
            <a:srgbClr val="00293A"/>
          </a:solidFill>
        </p:spPr>
        <p:txBody>
          <a:bodyPr wrap="square" lIns="0" tIns="0" rIns="0" bIns="0" rtlCol="0"/>
          <a:lstStyle/>
          <a:p>
            <a:endParaRPr sz="1060" b="0" i="0" dirty="0">
              <a:latin typeface="Gotham Book" pitchFamily="2" charset="0"/>
            </a:endParaRPr>
          </a:p>
        </p:txBody>
      </p:sp>
      <p:sp>
        <p:nvSpPr>
          <p:cNvPr id="17" name="bk object 17"/>
          <p:cNvSpPr/>
          <p:nvPr/>
        </p:nvSpPr>
        <p:spPr>
          <a:xfrm>
            <a:off x="4619014" y="6018670"/>
            <a:ext cx="226814" cy="42863"/>
          </a:xfrm>
          <a:custGeom>
            <a:avLst/>
            <a:gdLst/>
            <a:ahLst/>
            <a:cxnLst/>
            <a:rect l="l" t="t" r="r" b="b"/>
            <a:pathLst>
              <a:path w="241935" h="60959">
                <a:moveTo>
                  <a:pt x="203254" y="22161"/>
                </a:moveTo>
                <a:lnTo>
                  <a:pt x="87249" y="22161"/>
                </a:lnTo>
                <a:lnTo>
                  <a:pt x="75255" y="52102"/>
                </a:lnTo>
                <a:lnTo>
                  <a:pt x="88760" y="60849"/>
                </a:lnTo>
                <a:lnTo>
                  <a:pt x="118097" y="55318"/>
                </a:lnTo>
                <a:lnTo>
                  <a:pt x="153597" y="42422"/>
                </a:lnTo>
                <a:lnTo>
                  <a:pt x="185594" y="29077"/>
                </a:lnTo>
                <a:lnTo>
                  <a:pt x="203736" y="22448"/>
                </a:lnTo>
                <a:lnTo>
                  <a:pt x="203254" y="22161"/>
                </a:lnTo>
                <a:close/>
              </a:path>
              <a:path w="241935" h="60959">
                <a:moveTo>
                  <a:pt x="204180" y="22713"/>
                </a:moveTo>
                <a:lnTo>
                  <a:pt x="192426" y="48032"/>
                </a:lnTo>
                <a:lnTo>
                  <a:pt x="197972" y="59261"/>
                </a:lnTo>
                <a:lnTo>
                  <a:pt x="216079" y="59550"/>
                </a:lnTo>
                <a:lnTo>
                  <a:pt x="241769" y="52565"/>
                </a:lnTo>
                <a:lnTo>
                  <a:pt x="218534" y="31266"/>
                </a:lnTo>
                <a:lnTo>
                  <a:pt x="204180" y="22713"/>
                </a:lnTo>
                <a:close/>
              </a:path>
              <a:path w="241935" h="60959">
                <a:moveTo>
                  <a:pt x="126873" y="0"/>
                </a:moveTo>
                <a:lnTo>
                  <a:pt x="88184" y="2995"/>
                </a:lnTo>
                <a:lnTo>
                  <a:pt x="54135" y="13811"/>
                </a:lnTo>
                <a:lnTo>
                  <a:pt x="24737" y="31446"/>
                </a:lnTo>
                <a:lnTo>
                  <a:pt x="0" y="54902"/>
                </a:lnTo>
                <a:lnTo>
                  <a:pt x="26119" y="45837"/>
                </a:lnTo>
                <a:lnTo>
                  <a:pt x="73944" y="26532"/>
                </a:lnTo>
                <a:lnTo>
                  <a:pt x="87249" y="22161"/>
                </a:lnTo>
                <a:lnTo>
                  <a:pt x="203254" y="22161"/>
                </a:lnTo>
                <a:lnTo>
                  <a:pt x="191236" y="15000"/>
                </a:lnTo>
                <a:lnTo>
                  <a:pt x="160481" y="4375"/>
                </a:lnTo>
                <a:lnTo>
                  <a:pt x="126873" y="0"/>
                </a:lnTo>
                <a:close/>
              </a:path>
              <a:path w="241935" h="60959">
                <a:moveTo>
                  <a:pt x="204419" y="22199"/>
                </a:moveTo>
                <a:lnTo>
                  <a:pt x="203736" y="22448"/>
                </a:lnTo>
                <a:lnTo>
                  <a:pt x="204180" y="22713"/>
                </a:lnTo>
                <a:lnTo>
                  <a:pt x="204419" y="22199"/>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18" name="bk object 18"/>
          <p:cNvSpPr/>
          <p:nvPr/>
        </p:nvSpPr>
        <p:spPr>
          <a:xfrm>
            <a:off x="4584475" y="6120383"/>
            <a:ext cx="297061" cy="61168"/>
          </a:xfrm>
          <a:custGeom>
            <a:avLst/>
            <a:gdLst/>
            <a:ahLst/>
            <a:cxnLst/>
            <a:rect l="l" t="t" r="r" b="b"/>
            <a:pathLst>
              <a:path w="316864" h="86995">
                <a:moveTo>
                  <a:pt x="295898" y="48780"/>
                </a:moveTo>
                <a:lnTo>
                  <a:pt x="179400" y="48780"/>
                </a:lnTo>
                <a:lnTo>
                  <a:pt x="167480" y="78329"/>
                </a:lnTo>
                <a:lnTo>
                  <a:pt x="180660" y="86979"/>
                </a:lnTo>
                <a:lnTo>
                  <a:pt x="209537" y="81532"/>
                </a:lnTo>
                <a:lnTo>
                  <a:pt x="244709" y="68790"/>
                </a:lnTo>
                <a:lnTo>
                  <a:pt x="276773" y="55554"/>
                </a:lnTo>
                <a:lnTo>
                  <a:pt x="295898" y="48780"/>
                </a:lnTo>
                <a:close/>
              </a:path>
              <a:path w="316864" h="86995">
                <a:moveTo>
                  <a:pt x="312007" y="47383"/>
                </a:moveTo>
                <a:lnTo>
                  <a:pt x="62623" y="47383"/>
                </a:lnTo>
                <a:lnTo>
                  <a:pt x="50701" y="77056"/>
                </a:lnTo>
                <a:lnTo>
                  <a:pt x="63855" y="85995"/>
                </a:lnTo>
                <a:lnTo>
                  <a:pt x="92694" y="80919"/>
                </a:lnTo>
                <a:lnTo>
                  <a:pt x="127825" y="68546"/>
                </a:lnTo>
                <a:lnTo>
                  <a:pt x="159971" y="55554"/>
                </a:lnTo>
                <a:lnTo>
                  <a:pt x="179400" y="48780"/>
                </a:lnTo>
                <a:lnTo>
                  <a:pt x="295898" y="48780"/>
                </a:lnTo>
                <a:lnTo>
                  <a:pt x="296329" y="48628"/>
                </a:lnTo>
                <a:lnTo>
                  <a:pt x="311665" y="48628"/>
                </a:lnTo>
                <a:lnTo>
                  <a:pt x="312007" y="47383"/>
                </a:lnTo>
                <a:close/>
              </a:path>
              <a:path w="316864" h="86995">
                <a:moveTo>
                  <a:pt x="311665" y="48628"/>
                </a:moveTo>
                <a:lnTo>
                  <a:pt x="296329" y="48628"/>
                </a:lnTo>
                <a:lnTo>
                  <a:pt x="286875" y="65607"/>
                </a:lnTo>
                <a:lnTo>
                  <a:pt x="284311" y="76673"/>
                </a:lnTo>
                <a:lnTo>
                  <a:pt x="287553" y="82886"/>
                </a:lnTo>
                <a:lnTo>
                  <a:pt x="295516" y="85305"/>
                </a:lnTo>
                <a:lnTo>
                  <a:pt x="303543" y="70819"/>
                </a:lnTo>
                <a:lnTo>
                  <a:pt x="309710" y="55765"/>
                </a:lnTo>
                <a:lnTo>
                  <a:pt x="311665" y="48628"/>
                </a:lnTo>
                <a:close/>
              </a:path>
              <a:path w="316864" h="86995">
                <a:moveTo>
                  <a:pt x="22377" y="304"/>
                </a:moveTo>
                <a:lnTo>
                  <a:pt x="18440" y="1143"/>
                </a:lnTo>
                <a:lnTo>
                  <a:pt x="10680" y="4114"/>
                </a:lnTo>
                <a:lnTo>
                  <a:pt x="0" y="8674"/>
                </a:lnTo>
                <a:lnTo>
                  <a:pt x="773" y="24082"/>
                </a:lnTo>
                <a:lnTo>
                  <a:pt x="3055" y="38684"/>
                </a:lnTo>
                <a:lnTo>
                  <a:pt x="6874" y="52761"/>
                </a:lnTo>
                <a:lnTo>
                  <a:pt x="12255" y="66598"/>
                </a:lnTo>
                <a:lnTo>
                  <a:pt x="43473" y="53943"/>
                </a:lnTo>
                <a:lnTo>
                  <a:pt x="55130" y="49525"/>
                </a:lnTo>
                <a:lnTo>
                  <a:pt x="62623" y="47383"/>
                </a:lnTo>
                <a:lnTo>
                  <a:pt x="312007" y="47383"/>
                </a:lnTo>
                <a:lnTo>
                  <a:pt x="313706" y="41182"/>
                </a:lnTo>
                <a:lnTo>
                  <a:pt x="252899" y="41182"/>
                </a:lnTo>
                <a:lnTo>
                  <a:pt x="252765" y="41067"/>
                </a:lnTo>
                <a:lnTo>
                  <a:pt x="137352" y="41067"/>
                </a:lnTo>
                <a:lnTo>
                  <a:pt x="18711" y="41049"/>
                </a:lnTo>
                <a:lnTo>
                  <a:pt x="7133" y="31642"/>
                </a:lnTo>
                <a:lnTo>
                  <a:pt x="22377" y="304"/>
                </a:lnTo>
                <a:close/>
              </a:path>
              <a:path w="316864" h="86995">
                <a:moveTo>
                  <a:pt x="316636" y="22948"/>
                </a:moveTo>
                <a:lnTo>
                  <a:pt x="281007" y="35992"/>
                </a:lnTo>
                <a:lnTo>
                  <a:pt x="252899" y="41182"/>
                </a:lnTo>
                <a:lnTo>
                  <a:pt x="313706" y="41182"/>
                </a:lnTo>
                <a:lnTo>
                  <a:pt x="314059" y="39893"/>
                </a:lnTo>
                <a:lnTo>
                  <a:pt x="316636" y="22948"/>
                </a:lnTo>
                <a:close/>
              </a:path>
              <a:path w="316864" h="86995">
                <a:moveTo>
                  <a:pt x="257238" y="495"/>
                </a:moveTo>
                <a:lnTo>
                  <a:pt x="236527" y="8323"/>
                </a:lnTo>
                <a:lnTo>
                  <a:pt x="202952" y="22402"/>
                </a:lnTo>
                <a:lnTo>
                  <a:pt x="166549" y="35671"/>
                </a:lnTo>
                <a:lnTo>
                  <a:pt x="137352" y="41067"/>
                </a:lnTo>
                <a:lnTo>
                  <a:pt x="252765" y="41067"/>
                </a:lnTo>
                <a:lnTo>
                  <a:pt x="241810" y="31642"/>
                </a:lnTo>
                <a:lnTo>
                  <a:pt x="257238" y="495"/>
                </a:lnTo>
                <a:close/>
              </a:path>
              <a:path w="316864" h="86995">
                <a:moveTo>
                  <a:pt x="140715" y="0"/>
                </a:moveTo>
                <a:lnTo>
                  <a:pt x="118328" y="8175"/>
                </a:lnTo>
                <a:lnTo>
                  <a:pt x="84002" y="22402"/>
                </a:lnTo>
                <a:lnTo>
                  <a:pt x="47562" y="35671"/>
                </a:lnTo>
                <a:lnTo>
                  <a:pt x="18711" y="41049"/>
                </a:lnTo>
                <a:lnTo>
                  <a:pt x="137329" y="41049"/>
                </a:lnTo>
                <a:lnTo>
                  <a:pt x="125396" y="31530"/>
                </a:lnTo>
                <a:lnTo>
                  <a:pt x="140715"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19" name="bk object 19"/>
          <p:cNvSpPr/>
          <p:nvPr/>
        </p:nvSpPr>
        <p:spPr>
          <a:xfrm>
            <a:off x="4625272" y="6180424"/>
            <a:ext cx="215228" cy="52444"/>
          </a:xfrm>
          <a:prstGeom prst="rect">
            <a:avLst/>
          </a:prstGeom>
          <a:blipFill>
            <a:blip r:embed="rId2" cstate="print"/>
            <a:stretch>
              <a:fillRect/>
            </a:stretch>
          </a:blipFill>
        </p:spPr>
        <p:txBody>
          <a:bodyPr wrap="square" lIns="0" tIns="0" rIns="0" bIns="0" rtlCol="0"/>
          <a:lstStyle/>
          <a:p>
            <a:endParaRPr sz="1060" b="0" i="0" dirty="0">
              <a:latin typeface="Gotham Book" pitchFamily="2" charset="0"/>
            </a:endParaRPr>
          </a:p>
        </p:txBody>
      </p:sp>
      <p:sp>
        <p:nvSpPr>
          <p:cNvPr id="20" name="bk object 20"/>
          <p:cNvSpPr/>
          <p:nvPr/>
        </p:nvSpPr>
        <p:spPr>
          <a:xfrm>
            <a:off x="4583489" y="6060854"/>
            <a:ext cx="292298" cy="61168"/>
          </a:xfrm>
          <a:custGeom>
            <a:avLst/>
            <a:gdLst/>
            <a:ahLst/>
            <a:cxnLst/>
            <a:rect l="l" t="t" r="r" b="b"/>
            <a:pathLst>
              <a:path w="311785" h="86995">
                <a:moveTo>
                  <a:pt x="310038" y="47218"/>
                </a:moveTo>
                <a:lnTo>
                  <a:pt x="92379" y="47218"/>
                </a:lnTo>
                <a:lnTo>
                  <a:pt x="80143" y="77805"/>
                </a:lnTo>
                <a:lnTo>
                  <a:pt x="93951" y="86714"/>
                </a:lnTo>
                <a:lnTo>
                  <a:pt x="123817" y="81037"/>
                </a:lnTo>
                <a:lnTo>
                  <a:pt x="159751" y="67865"/>
                </a:lnTo>
                <a:lnTo>
                  <a:pt x="191768" y="54292"/>
                </a:lnTo>
                <a:lnTo>
                  <a:pt x="209880" y="47409"/>
                </a:lnTo>
                <a:lnTo>
                  <a:pt x="310090" y="47409"/>
                </a:lnTo>
                <a:lnTo>
                  <a:pt x="310038" y="47218"/>
                </a:lnTo>
                <a:close/>
              </a:path>
              <a:path w="311785" h="86995">
                <a:moveTo>
                  <a:pt x="310090" y="47409"/>
                </a:moveTo>
                <a:lnTo>
                  <a:pt x="209880" y="47409"/>
                </a:lnTo>
                <a:lnTo>
                  <a:pt x="197840" y="78142"/>
                </a:lnTo>
                <a:lnTo>
                  <a:pt x="212921" y="86052"/>
                </a:lnTo>
                <a:lnTo>
                  <a:pt x="244185" y="79123"/>
                </a:lnTo>
                <a:lnTo>
                  <a:pt x="280697" y="65337"/>
                </a:lnTo>
                <a:lnTo>
                  <a:pt x="311518" y="52679"/>
                </a:lnTo>
                <a:lnTo>
                  <a:pt x="310090" y="47409"/>
                </a:lnTo>
                <a:close/>
              </a:path>
              <a:path w="311785" h="86995">
                <a:moveTo>
                  <a:pt x="53505" y="177"/>
                </a:moveTo>
                <a:lnTo>
                  <a:pt x="15114" y="27730"/>
                </a:lnTo>
                <a:lnTo>
                  <a:pt x="0" y="81953"/>
                </a:lnTo>
                <a:lnTo>
                  <a:pt x="27066" y="72889"/>
                </a:lnTo>
                <a:lnTo>
                  <a:pt x="54710" y="61756"/>
                </a:lnTo>
                <a:lnTo>
                  <a:pt x="78093" y="52038"/>
                </a:lnTo>
                <a:lnTo>
                  <a:pt x="92379" y="47218"/>
                </a:lnTo>
                <a:lnTo>
                  <a:pt x="310038" y="47218"/>
                </a:lnTo>
                <a:lnTo>
                  <a:pt x="309753" y="46164"/>
                </a:lnTo>
                <a:lnTo>
                  <a:pt x="308483" y="42608"/>
                </a:lnTo>
                <a:lnTo>
                  <a:pt x="307868" y="41159"/>
                </a:lnTo>
                <a:lnTo>
                  <a:pt x="167626" y="41159"/>
                </a:lnTo>
                <a:lnTo>
                  <a:pt x="50474" y="41070"/>
                </a:lnTo>
                <a:lnTo>
                  <a:pt x="38280" y="31658"/>
                </a:lnTo>
                <a:lnTo>
                  <a:pt x="53505" y="177"/>
                </a:lnTo>
                <a:close/>
              </a:path>
              <a:path w="311785" h="86995">
                <a:moveTo>
                  <a:pt x="286562" y="850"/>
                </a:moveTo>
                <a:lnTo>
                  <a:pt x="265946" y="8653"/>
                </a:lnTo>
                <a:lnTo>
                  <a:pt x="232609" y="22666"/>
                </a:lnTo>
                <a:lnTo>
                  <a:pt x="196515" y="35848"/>
                </a:lnTo>
                <a:lnTo>
                  <a:pt x="167626" y="41159"/>
                </a:lnTo>
                <a:lnTo>
                  <a:pt x="307868" y="41159"/>
                </a:lnTo>
                <a:lnTo>
                  <a:pt x="307591" y="40507"/>
                </a:lnTo>
                <a:lnTo>
                  <a:pt x="285421" y="40507"/>
                </a:lnTo>
                <a:lnTo>
                  <a:pt x="273099" y="37784"/>
                </a:lnTo>
                <a:lnTo>
                  <a:pt x="272337" y="25499"/>
                </a:lnTo>
                <a:lnTo>
                  <a:pt x="286562" y="850"/>
                </a:lnTo>
                <a:close/>
              </a:path>
              <a:path w="311785" h="86995">
                <a:moveTo>
                  <a:pt x="171323" y="0"/>
                </a:moveTo>
                <a:lnTo>
                  <a:pt x="150511" y="7878"/>
                </a:lnTo>
                <a:lnTo>
                  <a:pt x="116695" y="22082"/>
                </a:lnTo>
                <a:lnTo>
                  <a:pt x="79981" y="35512"/>
                </a:lnTo>
                <a:lnTo>
                  <a:pt x="50474" y="41070"/>
                </a:lnTo>
                <a:lnTo>
                  <a:pt x="167518" y="41070"/>
                </a:lnTo>
                <a:lnTo>
                  <a:pt x="155908" y="31557"/>
                </a:lnTo>
                <a:lnTo>
                  <a:pt x="171323" y="0"/>
                </a:lnTo>
                <a:close/>
              </a:path>
              <a:path w="311785" h="86995">
                <a:moveTo>
                  <a:pt x="305879" y="36474"/>
                </a:moveTo>
                <a:lnTo>
                  <a:pt x="285421" y="40507"/>
                </a:lnTo>
                <a:lnTo>
                  <a:pt x="307591" y="40507"/>
                </a:lnTo>
                <a:lnTo>
                  <a:pt x="305879" y="36474"/>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1" name="bk object 21"/>
          <p:cNvSpPr/>
          <p:nvPr/>
        </p:nvSpPr>
        <p:spPr>
          <a:xfrm>
            <a:off x="4795527" y="6186075"/>
            <a:ext cx="10716" cy="7590"/>
          </a:xfrm>
          <a:custGeom>
            <a:avLst/>
            <a:gdLst/>
            <a:ahLst/>
            <a:cxnLst/>
            <a:rect l="l" t="t" r="r" b="b"/>
            <a:pathLst>
              <a:path w="11429" h="10795">
                <a:moveTo>
                  <a:pt x="2717" y="0"/>
                </a:moveTo>
                <a:lnTo>
                  <a:pt x="177" y="2286"/>
                </a:lnTo>
                <a:lnTo>
                  <a:pt x="101" y="5207"/>
                </a:lnTo>
                <a:lnTo>
                  <a:pt x="0" y="8115"/>
                </a:lnTo>
                <a:lnTo>
                  <a:pt x="2374" y="10553"/>
                </a:lnTo>
                <a:lnTo>
                  <a:pt x="8445" y="10769"/>
                </a:lnTo>
                <a:lnTo>
                  <a:pt x="10998" y="8432"/>
                </a:lnTo>
                <a:lnTo>
                  <a:pt x="11175" y="2628"/>
                </a:lnTo>
                <a:lnTo>
                  <a:pt x="8801" y="165"/>
                </a:lnTo>
                <a:lnTo>
                  <a:pt x="5765" y="101"/>
                </a:lnTo>
                <a:lnTo>
                  <a:pt x="2717"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2" name="bk object 22"/>
          <p:cNvSpPr/>
          <p:nvPr/>
        </p:nvSpPr>
        <p:spPr>
          <a:xfrm>
            <a:off x="4685379" y="6186357"/>
            <a:ext cx="10716" cy="7590"/>
          </a:xfrm>
          <a:custGeom>
            <a:avLst/>
            <a:gdLst/>
            <a:ahLst/>
            <a:cxnLst/>
            <a:rect l="l" t="t" r="r" b="b"/>
            <a:pathLst>
              <a:path w="11429" h="10795">
                <a:moveTo>
                  <a:pt x="2743" y="0"/>
                </a:moveTo>
                <a:lnTo>
                  <a:pt x="190" y="2273"/>
                </a:lnTo>
                <a:lnTo>
                  <a:pt x="0" y="8128"/>
                </a:lnTo>
                <a:lnTo>
                  <a:pt x="2387" y="10566"/>
                </a:lnTo>
                <a:lnTo>
                  <a:pt x="8470" y="10744"/>
                </a:lnTo>
                <a:lnTo>
                  <a:pt x="10998" y="8470"/>
                </a:lnTo>
                <a:lnTo>
                  <a:pt x="11188" y="2616"/>
                </a:lnTo>
                <a:lnTo>
                  <a:pt x="8813" y="177"/>
                </a:lnTo>
                <a:lnTo>
                  <a:pt x="2743"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3" name="bk object 23"/>
          <p:cNvSpPr/>
          <p:nvPr/>
        </p:nvSpPr>
        <p:spPr>
          <a:xfrm>
            <a:off x="4714144" y="6126495"/>
            <a:ext cx="10716" cy="7590"/>
          </a:xfrm>
          <a:custGeom>
            <a:avLst/>
            <a:gdLst/>
            <a:ahLst/>
            <a:cxnLst/>
            <a:rect l="l" t="t" r="r" b="b"/>
            <a:pathLst>
              <a:path w="11429" h="10795">
                <a:moveTo>
                  <a:pt x="2717" y="0"/>
                </a:moveTo>
                <a:lnTo>
                  <a:pt x="190" y="2286"/>
                </a:lnTo>
                <a:lnTo>
                  <a:pt x="0" y="8102"/>
                </a:lnTo>
                <a:lnTo>
                  <a:pt x="2374" y="10553"/>
                </a:lnTo>
                <a:lnTo>
                  <a:pt x="8445" y="10744"/>
                </a:lnTo>
                <a:lnTo>
                  <a:pt x="10985" y="8432"/>
                </a:lnTo>
                <a:lnTo>
                  <a:pt x="11201" y="2616"/>
                </a:lnTo>
                <a:lnTo>
                  <a:pt x="8801" y="165"/>
                </a:lnTo>
                <a:lnTo>
                  <a:pt x="2717"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4" name="bk object 24"/>
          <p:cNvSpPr/>
          <p:nvPr/>
        </p:nvSpPr>
        <p:spPr>
          <a:xfrm>
            <a:off x="4824850" y="6126210"/>
            <a:ext cx="10716" cy="7590"/>
          </a:xfrm>
          <a:custGeom>
            <a:avLst/>
            <a:gdLst/>
            <a:ahLst/>
            <a:cxnLst/>
            <a:rect l="l" t="t" r="r" b="b"/>
            <a:pathLst>
              <a:path w="11429" h="10795">
                <a:moveTo>
                  <a:pt x="2717" y="0"/>
                </a:moveTo>
                <a:lnTo>
                  <a:pt x="177" y="2298"/>
                </a:lnTo>
                <a:lnTo>
                  <a:pt x="0" y="8127"/>
                </a:lnTo>
                <a:lnTo>
                  <a:pt x="2374" y="10566"/>
                </a:lnTo>
                <a:lnTo>
                  <a:pt x="5410" y="10680"/>
                </a:lnTo>
                <a:lnTo>
                  <a:pt x="8458" y="10744"/>
                </a:lnTo>
                <a:lnTo>
                  <a:pt x="10998" y="8470"/>
                </a:lnTo>
                <a:lnTo>
                  <a:pt x="11176" y="2641"/>
                </a:lnTo>
                <a:lnTo>
                  <a:pt x="8788" y="190"/>
                </a:lnTo>
                <a:lnTo>
                  <a:pt x="2717"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5" name="bk object 25"/>
          <p:cNvSpPr/>
          <p:nvPr/>
        </p:nvSpPr>
        <p:spPr>
          <a:xfrm>
            <a:off x="4743187" y="6066815"/>
            <a:ext cx="10716" cy="7590"/>
          </a:xfrm>
          <a:custGeom>
            <a:avLst/>
            <a:gdLst/>
            <a:ahLst/>
            <a:cxnLst/>
            <a:rect l="l" t="t" r="r" b="b"/>
            <a:pathLst>
              <a:path w="11429" h="10795">
                <a:moveTo>
                  <a:pt x="2717" y="0"/>
                </a:moveTo>
                <a:lnTo>
                  <a:pt x="190" y="2298"/>
                </a:lnTo>
                <a:lnTo>
                  <a:pt x="0" y="8127"/>
                </a:lnTo>
                <a:lnTo>
                  <a:pt x="2374" y="10566"/>
                </a:lnTo>
                <a:lnTo>
                  <a:pt x="8445" y="10731"/>
                </a:lnTo>
                <a:lnTo>
                  <a:pt x="10998" y="8458"/>
                </a:lnTo>
                <a:lnTo>
                  <a:pt x="11176" y="2616"/>
                </a:lnTo>
                <a:lnTo>
                  <a:pt x="8801" y="177"/>
                </a:lnTo>
                <a:lnTo>
                  <a:pt x="2717"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6" name="bk object 26"/>
          <p:cNvSpPr/>
          <p:nvPr/>
        </p:nvSpPr>
        <p:spPr>
          <a:xfrm>
            <a:off x="4603745" y="6126170"/>
            <a:ext cx="10716" cy="7590"/>
          </a:xfrm>
          <a:custGeom>
            <a:avLst/>
            <a:gdLst/>
            <a:ahLst/>
            <a:cxnLst/>
            <a:rect l="l" t="t" r="r" b="b"/>
            <a:pathLst>
              <a:path w="11429" h="10795">
                <a:moveTo>
                  <a:pt x="2743" y="0"/>
                </a:moveTo>
                <a:lnTo>
                  <a:pt x="215" y="2285"/>
                </a:lnTo>
                <a:lnTo>
                  <a:pt x="88" y="5194"/>
                </a:lnTo>
                <a:lnTo>
                  <a:pt x="0" y="8115"/>
                </a:lnTo>
                <a:lnTo>
                  <a:pt x="2387" y="10566"/>
                </a:lnTo>
                <a:lnTo>
                  <a:pt x="8458" y="10744"/>
                </a:lnTo>
                <a:lnTo>
                  <a:pt x="11010" y="8458"/>
                </a:lnTo>
                <a:lnTo>
                  <a:pt x="11214" y="2616"/>
                </a:lnTo>
                <a:lnTo>
                  <a:pt x="8801" y="190"/>
                </a:lnTo>
                <a:lnTo>
                  <a:pt x="5791" y="76"/>
                </a:lnTo>
                <a:lnTo>
                  <a:pt x="2743"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7" name="bk object 27"/>
          <p:cNvSpPr/>
          <p:nvPr/>
        </p:nvSpPr>
        <p:spPr>
          <a:xfrm>
            <a:off x="4632776" y="6066705"/>
            <a:ext cx="10716" cy="7590"/>
          </a:xfrm>
          <a:custGeom>
            <a:avLst/>
            <a:gdLst/>
            <a:ahLst/>
            <a:cxnLst/>
            <a:rect l="l" t="t" r="r" b="b"/>
            <a:pathLst>
              <a:path w="11429" h="10795">
                <a:moveTo>
                  <a:pt x="2730" y="0"/>
                </a:moveTo>
                <a:lnTo>
                  <a:pt x="203" y="2273"/>
                </a:lnTo>
                <a:lnTo>
                  <a:pt x="0" y="8128"/>
                </a:lnTo>
                <a:lnTo>
                  <a:pt x="2400" y="10553"/>
                </a:lnTo>
                <a:lnTo>
                  <a:pt x="8458" y="10731"/>
                </a:lnTo>
                <a:lnTo>
                  <a:pt x="10998" y="8432"/>
                </a:lnTo>
                <a:lnTo>
                  <a:pt x="11201" y="2603"/>
                </a:lnTo>
                <a:lnTo>
                  <a:pt x="8813" y="165"/>
                </a:lnTo>
                <a:lnTo>
                  <a:pt x="2730"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8" name="bk object 28"/>
          <p:cNvSpPr/>
          <p:nvPr/>
        </p:nvSpPr>
        <p:spPr>
          <a:xfrm>
            <a:off x="6249036" y="6065246"/>
            <a:ext cx="350309" cy="123301"/>
          </a:xfrm>
          <a:prstGeom prst="rect">
            <a:avLst/>
          </a:prstGeom>
          <a:blipFill>
            <a:blip r:embed="rId3" cstate="print"/>
            <a:stretch>
              <a:fillRect/>
            </a:stretch>
          </a:blipFill>
        </p:spPr>
        <p:txBody>
          <a:bodyPr wrap="square" lIns="0" tIns="0" rIns="0" bIns="0" rtlCol="0"/>
          <a:lstStyle/>
          <a:p>
            <a:endParaRPr sz="1060" b="0" i="0" dirty="0">
              <a:latin typeface="Gotham Book" pitchFamily="2" charset="0"/>
            </a:endParaRPr>
          </a:p>
        </p:txBody>
      </p:sp>
      <p:sp>
        <p:nvSpPr>
          <p:cNvPr id="29" name="bk object 29"/>
          <p:cNvSpPr/>
          <p:nvPr/>
        </p:nvSpPr>
        <p:spPr>
          <a:xfrm>
            <a:off x="6619859" y="6067266"/>
            <a:ext cx="142875" cy="119658"/>
          </a:xfrm>
          <a:custGeom>
            <a:avLst/>
            <a:gdLst/>
            <a:ahLst/>
            <a:cxnLst/>
            <a:rect l="l" t="t" r="r" b="b"/>
            <a:pathLst>
              <a:path w="152400" h="170179">
                <a:moveTo>
                  <a:pt x="38341" y="0"/>
                </a:moveTo>
                <a:lnTo>
                  <a:pt x="0" y="0"/>
                </a:lnTo>
                <a:lnTo>
                  <a:pt x="38" y="95935"/>
                </a:lnTo>
                <a:lnTo>
                  <a:pt x="5204" y="128114"/>
                </a:lnTo>
                <a:lnTo>
                  <a:pt x="20164" y="151382"/>
                </a:lnTo>
                <a:lnTo>
                  <a:pt x="43901" y="165408"/>
                </a:lnTo>
                <a:lnTo>
                  <a:pt x="75438" y="170103"/>
                </a:lnTo>
                <a:lnTo>
                  <a:pt x="107144" y="165408"/>
                </a:lnTo>
                <a:lnTo>
                  <a:pt x="131195" y="151318"/>
                </a:lnTo>
                <a:lnTo>
                  <a:pt x="141036" y="136131"/>
                </a:lnTo>
                <a:lnTo>
                  <a:pt x="75920" y="136131"/>
                </a:lnTo>
                <a:lnTo>
                  <a:pt x="60174" y="133500"/>
                </a:lnTo>
                <a:lnTo>
                  <a:pt x="48353" y="125664"/>
                </a:lnTo>
                <a:lnTo>
                  <a:pt x="40921" y="112712"/>
                </a:lnTo>
                <a:lnTo>
                  <a:pt x="38341" y="94729"/>
                </a:lnTo>
                <a:lnTo>
                  <a:pt x="38341" y="0"/>
                </a:lnTo>
                <a:close/>
              </a:path>
              <a:path w="152400" h="170179">
                <a:moveTo>
                  <a:pt x="151853" y="0"/>
                </a:moveTo>
                <a:lnTo>
                  <a:pt x="113512" y="0"/>
                </a:lnTo>
                <a:lnTo>
                  <a:pt x="113512" y="95935"/>
                </a:lnTo>
                <a:lnTo>
                  <a:pt x="110930" y="113419"/>
                </a:lnTo>
                <a:lnTo>
                  <a:pt x="103493" y="125991"/>
                </a:lnTo>
                <a:lnTo>
                  <a:pt x="91668" y="133585"/>
                </a:lnTo>
                <a:lnTo>
                  <a:pt x="75920" y="136131"/>
                </a:lnTo>
                <a:lnTo>
                  <a:pt x="141036" y="136131"/>
                </a:lnTo>
                <a:lnTo>
                  <a:pt x="146495" y="127707"/>
                </a:lnTo>
                <a:lnTo>
                  <a:pt x="151817" y="94729"/>
                </a:lnTo>
                <a:lnTo>
                  <a:pt x="151853" y="0"/>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30" name="bk object 30"/>
          <p:cNvSpPr/>
          <p:nvPr/>
        </p:nvSpPr>
        <p:spPr>
          <a:xfrm>
            <a:off x="6769455" y="6066425"/>
            <a:ext cx="173236" cy="118765"/>
          </a:xfrm>
          <a:custGeom>
            <a:avLst/>
            <a:gdLst/>
            <a:ahLst/>
            <a:cxnLst/>
            <a:rect l="l" t="t" r="r" b="b"/>
            <a:pathLst>
              <a:path w="184784" h="168909">
                <a:moveTo>
                  <a:pt x="110032" y="0"/>
                </a:moveTo>
                <a:lnTo>
                  <a:pt x="74688" y="0"/>
                </a:lnTo>
                <a:lnTo>
                  <a:pt x="0" y="168668"/>
                </a:lnTo>
                <a:lnTo>
                  <a:pt x="39090" y="168668"/>
                </a:lnTo>
                <a:lnTo>
                  <a:pt x="55029" y="131102"/>
                </a:lnTo>
                <a:lnTo>
                  <a:pt x="168086" y="131102"/>
                </a:lnTo>
                <a:lnTo>
                  <a:pt x="153678" y="98564"/>
                </a:lnTo>
                <a:lnTo>
                  <a:pt x="68707" y="98564"/>
                </a:lnTo>
                <a:lnTo>
                  <a:pt x="91859" y="44259"/>
                </a:lnTo>
                <a:lnTo>
                  <a:pt x="129631" y="44259"/>
                </a:lnTo>
                <a:lnTo>
                  <a:pt x="110032" y="0"/>
                </a:lnTo>
                <a:close/>
              </a:path>
              <a:path w="184784" h="168909">
                <a:moveTo>
                  <a:pt x="168086" y="131102"/>
                </a:moveTo>
                <a:lnTo>
                  <a:pt x="128701" y="131102"/>
                </a:lnTo>
                <a:lnTo>
                  <a:pt x="144640" y="168668"/>
                </a:lnTo>
                <a:lnTo>
                  <a:pt x="184721" y="168668"/>
                </a:lnTo>
                <a:lnTo>
                  <a:pt x="168086" y="131102"/>
                </a:lnTo>
                <a:close/>
              </a:path>
              <a:path w="184784" h="168909">
                <a:moveTo>
                  <a:pt x="129631" y="44259"/>
                </a:moveTo>
                <a:lnTo>
                  <a:pt x="91859" y="44259"/>
                </a:lnTo>
                <a:lnTo>
                  <a:pt x="115011" y="98564"/>
                </a:lnTo>
                <a:lnTo>
                  <a:pt x="153678" y="98564"/>
                </a:lnTo>
                <a:lnTo>
                  <a:pt x="129631" y="44259"/>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31" name="bk object 31"/>
          <p:cNvSpPr/>
          <p:nvPr/>
        </p:nvSpPr>
        <p:spPr>
          <a:xfrm>
            <a:off x="6960348" y="6067263"/>
            <a:ext cx="141684" cy="117872"/>
          </a:xfrm>
          <a:custGeom>
            <a:avLst/>
            <a:gdLst/>
            <a:ahLst/>
            <a:cxnLst/>
            <a:rect l="l" t="t" r="r" b="b"/>
            <a:pathLst>
              <a:path w="151129" h="167640">
                <a:moveTo>
                  <a:pt x="79654" y="0"/>
                </a:moveTo>
                <a:lnTo>
                  <a:pt x="0" y="0"/>
                </a:lnTo>
                <a:lnTo>
                  <a:pt x="0" y="167474"/>
                </a:lnTo>
                <a:lnTo>
                  <a:pt x="38328" y="167474"/>
                </a:lnTo>
                <a:lnTo>
                  <a:pt x="38328" y="113880"/>
                </a:lnTo>
                <a:lnTo>
                  <a:pt x="112459" y="113880"/>
                </a:lnTo>
                <a:lnTo>
                  <a:pt x="108038" y="107670"/>
                </a:lnTo>
                <a:lnTo>
                  <a:pt x="123222" y="100026"/>
                </a:lnTo>
                <a:lnTo>
                  <a:pt x="135018" y="88884"/>
                </a:lnTo>
                <a:lnTo>
                  <a:pt x="138930" y="81343"/>
                </a:lnTo>
                <a:lnTo>
                  <a:pt x="38328" y="81343"/>
                </a:lnTo>
                <a:lnTo>
                  <a:pt x="38328" y="33261"/>
                </a:lnTo>
                <a:lnTo>
                  <a:pt x="141321" y="33261"/>
                </a:lnTo>
                <a:lnTo>
                  <a:pt x="136874" y="24689"/>
                </a:lnTo>
                <a:lnTo>
                  <a:pt x="130441" y="16992"/>
                </a:lnTo>
                <a:lnTo>
                  <a:pt x="120789" y="9697"/>
                </a:lnTo>
                <a:lnTo>
                  <a:pt x="109062" y="4371"/>
                </a:lnTo>
                <a:lnTo>
                  <a:pt x="95328" y="1108"/>
                </a:lnTo>
                <a:lnTo>
                  <a:pt x="79654" y="0"/>
                </a:lnTo>
                <a:close/>
              </a:path>
              <a:path w="151129" h="167640">
                <a:moveTo>
                  <a:pt x="112459" y="113880"/>
                </a:moveTo>
                <a:lnTo>
                  <a:pt x="68465" y="113880"/>
                </a:lnTo>
                <a:lnTo>
                  <a:pt x="105791" y="167474"/>
                </a:lnTo>
                <a:lnTo>
                  <a:pt x="150609" y="167474"/>
                </a:lnTo>
                <a:lnTo>
                  <a:pt x="112459" y="113880"/>
                </a:lnTo>
                <a:close/>
              </a:path>
              <a:path w="151129" h="167640">
                <a:moveTo>
                  <a:pt x="141321" y="33261"/>
                </a:moveTo>
                <a:lnTo>
                  <a:pt x="76428" y="33261"/>
                </a:lnTo>
                <a:lnTo>
                  <a:pt x="89004" y="34778"/>
                </a:lnTo>
                <a:lnTo>
                  <a:pt x="98480" y="39300"/>
                </a:lnTo>
                <a:lnTo>
                  <a:pt x="104458" y="46784"/>
                </a:lnTo>
                <a:lnTo>
                  <a:pt x="106540" y="57188"/>
                </a:lnTo>
                <a:lnTo>
                  <a:pt x="106540" y="57658"/>
                </a:lnTo>
                <a:lnTo>
                  <a:pt x="104575" y="67316"/>
                </a:lnTo>
                <a:lnTo>
                  <a:pt x="98853" y="74796"/>
                </a:lnTo>
                <a:lnTo>
                  <a:pt x="89631" y="79628"/>
                </a:lnTo>
                <a:lnTo>
                  <a:pt x="77165" y="81343"/>
                </a:lnTo>
                <a:lnTo>
                  <a:pt x="138930" y="81343"/>
                </a:lnTo>
                <a:lnTo>
                  <a:pt x="142659" y="74155"/>
                </a:lnTo>
                <a:lnTo>
                  <a:pt x="145376" y="55753"/>
                </a:lnTo>
                <a:lnTo>
                  <a:pt x="145376" y="55270"/>
                </a:lnTo>
                <a:lnTo>
                  <a:pt x="144409" y="43937"/>
                </a:lnTo>
                <a:lnTo>
                  <a:pt x="141552" y="33707"/>
                </a:lnTo>
                <a:lnTo>
                  <a:pt x="141321" y="33261"/>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32" name="bk object 32"/>
          <p:cNvSpPr/>
          <p:nvPr/>
        </p:nvSpPr>
        <p:spPr>
          <a:xfrm>
            <a:off x="7147566" y="6067266"/>
            <a:ext cx="0" cy="117872"/>
          </a:xfrm>
          <a:custGeom>
            <a:avLst/>
            <a:gdLst/>
            <a:ahLst/>
            <a:cxnLst/>
            <a:rect l="l" t="t" r="r" b="b"/>
            <a:pathLst>
              <a:path h="167640">
                <a:moveTo>
                  <a:pt x="0" y="0"/>
                </a:moveTo>
                <a:lnTo>
                  <a:pt x="0" y="167474"/>
                </a:lnTo>
              </a:path>
            </a:pathLst>
          </a:custGeom>
          <a:ln w="38341">
            <a:solidFill>
              <a:srgbClr val="FFFFFF"/>
            </a:solidFill>
          </a:ln>
        </p:spPr>
        <p:txBody>
          <a:bodyPr wrap="square" lIns="0" tIns="0" rIns="0" bIns="0" rtlCol="0"/>
          <a:lstStyle/>
          <a:p>
            <a:endParaRPr sz="1060" b="0" i="0" dirty="0">
              <a:latin typeface="Gotham Book" pitchFamily="2" charset="0"/>
            </a:endParaRPr>
          </a:p>
        </p:txBody>
      </p:sp>
      <p:sp>
        <p:nvSpPr>
          <p:cNvPr id="33" name="bk object 33"/>
          <p:cNvSpPr/>
          <p:nvPr/>
        </p:nvSpPr>
        <p:spPr>
          <a:xfrm>
            <a:off x="7196323" y="6067267"/>
            <a:ext cx="142362" cy="119604"/>
          </a:xfrm>
          <a:prstGeom prst="rect">
            <a:avLst/>
          </a:prstGeom>
          <a:blipFill>
            <a:blip r:embed="rId4" cstate="print"/>
            <a:stretch>
              <a:fillRect/>
            </a:stretch>
          </a:blipFill>
        </p:spPr>
        <p:txBody>
          <a:bodyPr wrap="square" lIns="0" tIns="0" rIns="0" bIns="0" rtlCol="0"/>
          <a:lstStyle/>
          <a:p>
            <a:endParaRPr sz="1060" b="0" i="0" dirty="0">
              <a:latin typeface="Gotham Book" pitchFamily="2" charset="0"/>
            </a:endParaRPr>
          </a:p>
        </p:txBody>
      </p:sp>
      <p:sp>
        <p:nvSpPr>
          <p:cNvPr id="34" name="bk object 34"/>
          <p:cNvSpPr/>
          <p:nvPr/>
        </p:nvSpPr>
        <p:spPr>
          <a:xfrm>
            <a:off x="7366677" y="6067266"/>
            <a:ext cx="163365" cy="117755"/>
          </a:xfrm>
          <a:prstGeom prst="rect">
            <a:avLst/>
          </a:prstGeom>
          <a:blipFill>
            <a:blip r:embed="rId5" cstate="print"/>
            <a:stretch>
              <a:fillRect/>
            </a:stretch>
          </a:blipFill>
        </p:spPr>
        <p:txBody>
          <a:bodyPr wrap="square" lIns="0" tIns="0" rIns="0" bIns="0" rtlCol="0"/>
          <a:lstStyle/>
          <a:p>
            <a:endParaRPr sz="1060" b="0" i="0" dirty="0">
              <a:latin typeface="Gotham Book" pitchFamily="2" charset="0"/>
            </a:endParaRPr>
          </a:p>
        </p:txBody>
      </p:sp>
      <p:sp>
        <p:nvSpPr>
          <p:cNvPr id="35" name="bk object 35"/>
          <p:cNvSpPr/>
          <p:nvPr/>
        </p:nvSpPr>
        <p:spPr>
          <a:xfrm>
            <a:off x="4951436" y="6068894"/>
            <a:ext cx="143732" cy="116594"/>
          </a:xfrm>
          <a:prstGeom prst="rect">
            <a:avLst/>
          </a:prstGeom>
          <a:blipFill>
            <a:blip r:embed="rId6" cstate="print"/>
            <a:stretch>
              <a:fillRect/>
            </a:stretch>
          </a:blipFill>
        </p:spPr>
        <p:txBody>
          <a:bodyPr wrap="square" lIns="0" tIns="0" rIns="0" bIns="0" rtlCol="0"/>
          <a:lstStyle/>
          <a:p>
            <a:endParaRPr sz="1060" b="0" i="0" dirty="0">
              <a:latin typeface="Gotham Book" pitchFamily="2" charset="0"/>
            </a:endParaRPr>
          </a:p>
        </p:txBody>
      </p:sp>
      <p:sp>
        <p:nvSpPr>
          <p:cNvPr id="36" name="bk object 36"/>
          <p:cNvSpPr/>
          <p:nvPr/>
        </p:nvSpPr>
        <p:spPr>
          <a:xfrm>
            <a:off x="5115760" y="6068056"/>
            <a:ext cx="292076" cy="117428"/>
          </a:xfrm>
          <a:prstGeom prst="rect">
            <a:avLst/>
          </a:prstGeom>
          <a:blipFill>
            <a:blip r:embed="rId7" cstate="print"/>
            <a:stretch>
              <a:fillRect/>
            </a:stretch>
          </a:blipFill>
        </p:spPr>
        <p:txBody>
          <a:bodyPr wrap="square" lIns="0" tIns="0" rIns="0" bIns="0" rtlCol="0"/>
          <a:lstStyle/>
          <a:p>
            <a:endParaRPr sz="1060" b="0" i="0" dirty="0">
              <a:latin typeface="Gotham Book" pitchFamily="2" charset="0"/>
            </a:endParaRPr>
          </a:p>
        </p:txBody>
      </p:sp>
      <p:sp>
        <p:nvSpPr>
          <p:cNvPr id="37" name="bk object 37"/>
          <p:cNvSpPr/>
          <p:nvPr/>
        </p:nvSpPr>
        <p:spPr>
          <a:xfrm>
            <a:off x="5451758" y="6068892"/>
            <a:ext cx="0" cy="116979"/>
          </a:xfrm>
          <a:custGeom>
            <a:avLst/>
            <a:gdLst/>
            <a:ahLst/>
            <a:cxnLst/>
            <a:rect l="l" t="t" r="r" b="b"/>
            <a:pathLst>
              <a:path h="166370">
                <a:moveTo>
                  <a:pt x="0" y="0"/>
                </a:moveTo>
                <a:lnTo>
                  <a:pt x="0" y="165823"/>
                </a:lnTo>
              </a:path>
            </a:pathLst>
          </a:custGeom>
          <a:ln w="37960">
            <a:solidFill>
              <a:srgbClr val="FFFFFF"/>
            </a:solidFill>
          </a:ln>
        </p:spPr>
        <p:txBody>
          <a:bodyPr wrap="square" lIns="0" tIns="0" rIns="0" bIns="0" rtlCol="0"/>
          <a:lstStyle/>
          <a:p>
            <a:endParaRPr sz="1060" b="0" i="0" dirty="0">
              <a:latin typeface="Gotham Book" pitchFamily="2" charset="0"/>
            </a:endParaRPr>
          </a:p>
        </p:txBody>
      </p:sp>
      <p:sp>
        <p:nvSpPr>
          <p:cNvPr id="38" name="bk object 38"/>
          <p:cNvSpPr/>
          <p:nvPr/>
        </p:nvSpPr>
        <p:spPr>
          <a:xfrm>
            <a:off x="5500060" y="6066898"/>
            <a:ext cx="171925" cy="120578"/>
          </a:xfrm>
          <a:prstGeom prst="rect">
            <a:avLst/>
          </a:prstGeom>
          <a:blipFill>
            <a:blip r:embed="rId8" cstate="print"/>
            <a:stretch>
              <a:fillRect/>
            </a:stretch>
          </a:blipFill>
        </p:spPr>
        <p:txBody>
          <a:bodyPr wrap="square" lIns="0" tIns="0" rIns="0" bIns="0" rtlCol="0"/>
          <a:lstStyle/>
          <a:p>
            <a:endParaRPr sz="1060" b="0" i="0" dirty="0">
              <a:latin typeface="Gotham Book" pitchFamily="2" charset="0"/>
            </a:endParaRPr>
          </a:p>
        </p:txBody>
      </p:sp>
      <p:sp>
        <p:nvSpPr>
          <p:cNvPr id="39" name="bk object 39"/>
          <p:cNvSpPr/>
          <p:nvPr/>
        </p:nvSpPr>
        <p:spPr>
          <a:xfrm>
            <a:off x="5699731" y="6068894"/>
            <a:ext cx="143744" cy="116594"/>
          </a:xfrm>
          <a:prstGeom prst="rect">
            <a:avLst/>
          </a:prstGeom>
          <a:blipFill>
            <a:blip r:embed="rId9" cstate="print"/>
            <a:stretch>
              <a:fillRect/>
            </a:stretch>
          </a:blipFill>
        </p:spPr>
        <p:txBody>
          <a:bodyPr wrap="square" lIns="0" tIns="0" rIns="0" bIns="0" rtlCol="0"/>
          <a:lstStyle/>
          <a:p>
            <a:endParaRPr sz="1060" b="0" i="0" dirty="0">
              <a:latin typeface="Gotham Book" pitchFamily="2" charset="0"/>
            </a:endParaRPr>
          </a:p>
        </p:txBody>
      </p:sp>
      <p:sp>
        <p:nvSpPr>
          <p:cNvPr id="40" name="bk object 40"/>
          <p:cNvSpPr/>
          <p:nvPr/>
        </p:nvSpPr>
        <p:spPr>
          <a:xfrm>
            <a:off x="5868444" y="6068057"/>
            <a:ext cx="171461" cy="117425"/>
          </a:xfrm>
          <a:prstGeom prst="rect">
            <a:avLst/>
          </a:prstGeom>
          <a:blipFill>
            <a:blip r:embed="rId10" cstate="print"/>
            <a:stretch>
              <a:fillRect/>
            </a:stretch>
          </a:blipFill>
        </p:spPr>
        <p:txBody>
          <a:bodyPr wrap="square" lIns="0" tIns="0" rIns="0" bIns="0" rtlCol="0"/>
          <a:lstStyle/>
          <a:p>
            <a:endParaRPr sz="1060" b="0" i="0" dirty="0">
              <a:latin typeface="Gotham Book" pitchFamily="2" charset="0"/>
            </a:endParaRPr>
          </a:p>
        </p:txBody>
      </p:sp>
      <p:sp>
        <p:nvSpPr>
          <p:cNvPr id="41" name="bk object 41"/>
          <p:cNvSpPr/>
          <p:nvPr/>
        </p:nvSpPr>
        <p:spPr>
          <a:xfrm>
            <a:off x="6062796" y="6173817"/>
            <a:ext cx="116681" cy="0"/>
          </a:xfrm>
          <a:custGeom>
            <a:avLst/>
            <a:gdLst/>
            <a:ahLst/>
            <a:cxnLst/>
            <a:rect l="l" t="t" r="r" b="b"/>
            <a:pathLst>
              <a:path w="124459">
                <a:moveTo>
                  <a:pt x="0" y="0"/>
                </a:moveTo>
                <a:lnTo>
                  <a:pt x="123977" y="0"/>
                </a:lnTo>
              </a:path>
            </a:pathLst>
          </a:custGeom>
          <a:ln w="34289">
            <a:solidFill>
              <a:srgbClr val="FFFFFF"/>
            </a:solidFill>
          </a:ln>
        </p:spPr>
        <p:txBody>
          <a:bodyPr wrap="square" lIns="0" tIns="0" rIns="0" bIns="0" rtlCol="0"/>
          <a:lstStyle/>
          <a:p>
            <a:endParaRPr sz="1060" b="0" i="0" dirty="0">
              <a:latin typeface="Gotham Book" pitchFamily="2" charset="0"/>
            </a:endParaRPr>
          </a:p>
        </p:txBody>
      </p:sp>
      <p:sp>
        <p:nvSpPr>
          <p:cNvPr id="42" name="bk object 42"/>
          <p:cNvSpPr/>
          <p:nvPr/>
        </p:nvSpPr>
        <p:spPr>
          <a:xfrm>
            <a:off x="6080589" y="6068893"/>
            <a:ext cx="0" cy="92869"/>
          </a:xfrm>
          <a:custGeom>
            <a:avLst/>
            <a:gdLst/>
            <a:ahLst/>
            <a:cxnLst/>
            <a:rect l="l" t="t" r="r" b="b"/>
            <a:pathLst>
              <a:path h="132079">
                <a:moveTo>
                  <a:pt x="0" y="0"/>
                </a:moveTo>
                <a:lnTo>
                  <a:pt x="0" y="132079"/>
                </a:lnTo>
              </a:path>
            </a:pathLst>
          </a:custGeom>
          <a:ln w="37960">
            <a:solidFill>
              <a:srgbClr val="FFFFFF"/>
            </a:solidFill>
          </a:ln>
        </p:spPr>
        <p:txBody>
          <a:bodyPr wrap="square" lIns="0" tIns="0" rIns="0" bIns="0" rtlCol="0"/>
          <a:lstStyle/>
          <a:p>
            <a:endParaRPr sz="1060" b="0" i="0" dirty="0">
              <a:latin typeface="Gotham Book" pitchFamily="2" charset="0"/>
            </a:endParaRPr>
          </a:p>
        </p:txBody>
      </p:sp>
      <p:sp>
        <p:nvSpPr>
          <p:cNvPr id="43" name="bk object 43"/>
          <p:cNvSpPr/>
          <p:nvPr/>
        </p:nvSpPr>
        <p:spPr>
          <a:xfrm>
            <a:off x="7562707" y="6155077"/>
            <a:ext cx="45839" cy="33040"/>
          </a:xfrm>
          <a:custGeom>
            <a:avLst/>
            <a:gdLst/>
            <a:ahLst/>
            <a:cxnLst/>
            <a:rect l="l" t="t" r="r" b="b"/>
            <a:pathLst>
              <a:path w="48895" h="46990">
                <a:moveTo>
                  <a:pt x="24498" y="0"/>
                </a:moveTo>
                <a:lnTo>
                  <a:pt x="0" y="23609"/>
                </a:lnTo>
                <a:lnTo>
                  <a:pt x="1880" y="32641"/>
                </a:lnTo>
                <a:lnTo>
                  <a:pt x="7046" y="40066"/>
                </a:lnTo>
                <a:lnTo>
                  <a:pt x="14782" y="45099"/>
                </a:lnTo>
                <a:lnTo>
                  <a:pt x="24371" y="46951"/>
                </a:lnTo>
                <a:lnTo>
                  <a:pt x="33972" y="45081"/>
                </a:lnTo>
                <a:lnTo>
                  <a:pt x="35095" y="44348"/>
                </a:lnTo>
                <a:lnTo>
                  <a:pt x="24371" y="44348"/>
                </a:lnTo>
                <a:lnTo>
                  <a:pt x="15824" y="42720"/>
                </a:lnTo>
                <a:lnTo>
                  <a:pt x="8996" y="38279"/>
                </a:lnTo>
                <a:lnTo>
                  <a:pt x="4470" y="31687"/>
                </a:lnTo>
                <a:lnTo>
                  <a:pt x="2832" y="23609"/>
                </a:lnTo>
                <a:lnTo>
                  <a:pt x="2857" y="23342"/>
                </a:lnTo>
                <a:lnTo>
                  <a:pt x="4481" y="15371"/>
                </a:lnTo>
                <a:lnTo>
                  <a:pt x="9036" y="8736"/>
                </a:lnTo>
                <a:lnTo>
                  <a:pt x="15905" y="4251"/>
                </a:lnTo>
                <a:lnTo>
                  <a:pt x="24498" y="2603"/>
                </a:lnTo>
                <a:lnTo>
                  <a:pt x="35242" y="2603"/>
                </a:lnTo>
                <a:lnTo>
                  <a:pt x="34085" y="1850"/>
                </a:lnTo>
                <a:lnTo>
                  <a:pt x="24498" y="0"/>
                </a:lnTo>
                <a:close/>
              </a:path>
              <a:path w="48895" h="46990">
                <a:moveTo>
                  <a:pt x="35242" y="2603"/>
                </a:moveTo>
                <a:lnTo>
                  <a:pt x="24498" y="2603"/>
                </a:lnTo>
                <a:lnTo>
                  <a:pt x="33042" y="4229"/>
                </a:lnTo>
                <a:lnTo>
                  <a:pt x="39866" y="8667"/>
                </a:lnTo>
                <a:lnTo>
                  <a:pt x="44323" y="15163"/>
                </a:lnTo>
                <a:lnTo>
                  <a:pt x="44411" y="15371"/>
                </a:lnTo>
                <a:lnTo>
                  <a:pt x="45878" y="22618"/>
                </a:lnTo>
                <a:lnTo>
                  <a:pt x="45996" y="23609"/>
                </a:lnTo>
                <a:lnTo>
                  <a:pt x="44375" y="31575"/>
                </a:lnTo>
                <a:lnTo>
                  <a:pt x="39822" y="38214"/>
                </a:lnTo>
                <a:lnTo>
                  <a:pt x="32957" y="42700"/>
                </a:lnTo>
                <a:lnTo>
                  <a:pt x="24371" y="44348"/>
                </a:lnTo>
                <a:lnTo>
                  <a:pt x="35095" y="44348"/>
                </a:lnTo>
                <a:lnTo>
                  <a:pt x="41748" y="40006"/>
                </a:lnTo>
                <a:lnTo>
                  <a:pt x="46956" y="32534"/>
                </a:lnTo>
                <a:lnTo>
                  <a:pt x="48827" y="23609"/>
                </a:lnTo>
                <a:lnTo>
                  <a:pt x="48856" y="23342"/>
                </a:lnTo>
                <a:lnTo>
                  <a:pt x="46977" y="14305"/>
                </a:lnTo>
                <a:lnTo>
                  <a:pt x="41816" y="6880"/>
                </a:lnTo>
                <a:lnTo>
                  <a:pt x="35242" y="2603"/>
                </a:lnTo>
                <a:close/>
              </a:path>
              <a:path w="48895" h="46990">
                <a:moveTo>
                  <a:pt x="29425" y="10312"/>
                </a:moveTo>
                <a:lnTo>
                  <a:pt x="14376" y="10312"/>
                </a:lnTo>
                <a:lnTo>
                  <a:pt x="14376" y="35280"/>
                </a:lnTo>
                <a:lnTo>
                  <a:pt x="20116" y="35280"/>
                </a:lnTo>
                <a:lnTo>
                  <a:pt x="20116" y="27228"/>
                </a:lnTo>
                <a:lnTo>
                  <a:pt x="31144" y="27228"/>
                </a:lnTo>
                <a:lnTo>
                  <a:pt x="30505" y="26327"/>
                </a:lnTo>
                <a:lnTo>
                  <a:pt x="33807" y="25158"/>
                </a:lnTo>
                <a:lnTo>
                  <a:pt x="36118" y="22618"/>
                </a:lnTo>
                <a:lnTo>
                  <a:pt x="20116" y="22504"/>
                </a:lnTo>
                <a:lnTo>
                  <a:pt x="20116" y="15163"/>
                </a:lnTo>
                <a:lnTo>
                  <a:pt x="35675" y="15163"/>
                </a:lnTo>
                <a:lnTo>
                  <a:pt x="35375" y="14417"/>
                </a:lnTo>
                <a:lnTo>
                  <a:pt x="32118" y="11277"/>
                </a:lnTo>
                <a:lnTo>
                  <a:pt x="29425" y="10312"/>
                </a:lnTo>
                <a:close/>
              </a:path>
              <a:path w="48895" h="46990">
                <a:moveTo>
                  <a:pt x="31144" y="27228"/>
                </a:moveTo>
                <a:lnTo>
                  <a:pt x="24637" y="27228"/>
                </a:lnTo>
                <a:lnTo>
                  <a:pt x="30162" y="35280"/>
                </a:lnTo>
                <a:lnTo>
                  <a:pt x="36855" y="35280"/>
                </a:lnTo>
                <a:lnTo>
                  <a:pt x="31144" y="27228"/>
                </a:lnTo>
                <a:close/>
              </a:path>
              <a:path w="48895" h="46990">
                <a:moveTo>
                  <a:pt x="35675" y="15163"/>
                </a:moveTo>
                <a:lnTo>
                  <a:pt x="28536" y="15163"/>
                </a:lnTo>
                <a:lnTo>
                  <a:pt x="30302" y="16408"/>
                </a:lnTo>
                <a:lnTo>
                  <a:pt x="30302" y="21018"/>
                </a:lnTo>
                <a:lnTo>
                  <a:pt x="28752" y="22504"/>
                </a:lnTo>
                <a:lnTo>
                  <a:pt x="36118" y="22504"/>
                </a:lnTo>
                <a:lnTo>
                  <a:pt x="36118" y="16268"/>
                </a:lnTo>
                <a:lnTo>
                  <a:pt x="35675" y="15163"/>
                </a:lnTo>
                <a:close/>
              </a:path>
            </a:pathLst>
          </a:custGeom>
          <a:solidFill>
            <a:srgbClr val="FFFFFF"/>
          </a:solidFill>
        </p:spPr>
        <p:txBody>
          <a:bodyPr wrap="square" lIns="0" tIns="0" rIns="0" bIns="0" rtlCol="0"/>
          <a:lstStyle/>
          <a:p>
            <a:endParaRPr sz="1060" b="0" i="0" dirty="0">
              <a:latin typeface="Gotham Book" pitchFamily="2" charset="0"/>
            </a:endParaRPr>
          </a:p>
        </p:txBody>
      </p:sp>
      <p:sp>
        <p:nvSpPr>
          <p:cNvPr id="2" name="Holder 2"/>
          <p:cNvSpPr>
            <a:spLocks noGrp="1"/>
          </p:cNvSpPr>
          <p:nvPr>
            <p:ph type="title"/>
          </p:nvPr>
        </p:nvSpPr>
        <p:spPr>
          <a:xfrm>
            <a:off x="3368277" y="1791964"/>
            <a:ext cx="5455444" cy="513987"/>
          </a:xfrm>
        </p:spPr>
        <p:txBody>
          <a:bodyPr lIns="0" tIns="0" rIns="0" bIns="0"/>
          <a:lstStyle>
            <a:lvl1pPr>
              <a:defRPr sz="3340" b="0" i="0">
                <a:solidFill>
                  <a:srgbClr val="00293A"/>
                </a:solidFill>
                <a:latin typeface="Gotham Bold" pitchFamily="50" charset="0"/>
                <a:cs typeface="Gotham Bold" pitchFamily="50"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8/30/2023</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16" name="bk object 16"/>
          <p:cNvSpPr/>
          <p:nvPr/>
        </p:nvSpPr>
        <p:spPr>
          <a:xfrm>
            <a:off x="0" y="0"/>
            <a:ext cx="12192000" cy="6545461"/>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endParaRPr sz="1060" b="0" i="0" dirty="0">
              <a:latin typeface="Gotham Book" pitchFamily="2" charset="0"/>
            </a:endParaRPr>
          </a:p>
        </p:txBody>
      </p:sp>
      <p:sp>
        <p:nvSpPr>
          <p:cNvPr id="17" name="bk object 17"/>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b="0" i="0" dirty="0">
              <a:latin typeface="Gotham Book" pitchFamily="2" charset="0"/>
            </a:endParaRPr>
          </a:p>
        </p:txBody>
      </p:sp>
      <p:sp>
        <p:nvSpPr>
          <p:cNvPr id="18" name="bk object 18"/>
          <p:cNvSpPr/>
          <p:nvPr/>
        </p:nvSpPr>
        <p:spPr>
          <a:xfrm>
            <a:off x="10650079" y="448093"/>
            <a:ext cx="302419" cy="57150"/>
          </a:xfrm>
          <a:custGeom>
            <a:avLst/>
            <a:gdLst/>
            <a:ahLst/>
            <a:cxnLst/>
            <a:rect l="l" t="t" r="r" b="b"/>
            <a:pathLst>
              <a:path w="322579" h="81279">
                <a:moveTo>
                  <a:pt x="271021" y="29552"/>
                </a:moveTo>
                <a:lnTo>
                  <a:pt x="116331" y="29552"/>
                </a:lnTo>
                <a:lnTo>
                  <a:pt x="100651" y="62500"/>
                </a:lnTo>
                <a:lnTo>
                  <a:pt x="105905" y="78257"/>
                </a:lnTo>
                <a:lnTo>
                  <a:pt x="126657" y="80714"/>
                </a:lnTo>
                <a:lnTo>
                  <a:pt x="157468" y="73760"/>
                </a:lnTo>
                <a:lnTo>
                  <a:pt x="192903" y="61282"/>
                </a:lnTo>
                <a:lnTo>
                  <a:pt x="227522" y="47171"/>
                </a:lnTo>
                <a:lnTo>
                  <a:pt x="255889" y="35315"/>
                </a:lnTo>
                <a:lnTo>
                  <a:pt x="271640" y="29921"/>
                </a:lnTo>
                <a:lnTo>
                  <a:pt x="271021" y="29552"/>
                </a:lnTo>
                <a:close/>
              </a:path>
              <a:path w="322579" h="81279">
                <a:moveTo>
                  <a:pt x="272250" y="30285"/>
                </a:moveTo>
                <a:lnTo>
                  <a:pt x="256573" y="64045"/>
                </a:lnTo>
                <a:lnTo>
                  <a:pt x="263967" y="79017"/>
                </a:lnTo>
                <a:lnTo>
                  <a:pt x="288113" y="79404"/>
                </a:lnTo>
                <a:lnTo>
                  <a:pt x="322376" y="70091"/>
                </a:lnTo>
                <a:lnTo>
                  <a:pt x="291395" y="41690"/>
                </a:lnTo>
                <a:lnTo>
                  <a:pt x="272250" y="30285"/>
                </a:lnTo>
                <a:close/>
              </a:path>
              <a:path w="322579" h="81279">
                <a:moveTo>
                  <a:pt x="169176" y="0"/>
                </a:moveTo>
                <a:lnTo>
                  <a:pt x="117586" y="3997"/>
                </a:lnTo>
                <a:lnTo>
                  <a:pt x="72186" y="18418"/>
                </a:lnTo>
                <a:lnTo>
                  <a:pt x="32988" y="41930"/>
                </a:lnTo>
                <a:lnTo>
                  <a:pt x="0" y="73202"/>
                </a:lnTo>
                <a:lnTo>
                  <a:pt x="34830" y="61122"/>
                </a:lnTo>
                <a:lnTo>
                  <a:pt x="69659" y="47171"/>
                </a:lnTo>
                <a:lnTo>
                  <a:pt x="98596" y="35382"/>
                </a:lnTo>
                <a:lnTo>
                  <a:pt x="116331" y="29552"/>
                </a:lnTo>
                <a:lnTo>
                  <a:pt x="271021" y="29552"/>
                </a:lnTo>
                <a:lnTo>
                  <a:pt x="254996" y="20005"/>
                </a:lnTo>
                <a:lnTo>
                  <a:pt x="213988" y="5840"/>
                </a:lnTo>
                <a:lnTo>
                  <a:pt x="169176" y="0"/>
                </a:lnTo>
                <a:close/>
              </a:path>
              <a:path w="322579" h="81279">
                <a:moveTo>
                  <a:pt x="272567" y="29603"/>
                </a:moveTo>
                <a:lnTo>
                  <a:pt x="271640" y="29921"/>
                </a:lnTo>
                <a:lnTo>
                  <a:pt x="272250" y="30285"/>
                </a:lnTo>
                <a:lnTo>
                  <a:pt x="272567" y="29603"/>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19" name="bk object 19"/>
          <p:cNvSpPr/>
          <p:nvPr/>
        </p:nvSpPr>
        <p:spPr>
          <a:xfrm>
            <a:off x="10604032" y="583713"/>
            <a:ext cx="395883" cy="81260"/>
          </a:xfrm>
          <a:custGeom>
            <a:avLst/>
            <a:gdLst/>
            <a:ahLst/>
            <a:cxnLst/>
            <a:rect l="l" t="t" r="r" b="b"/>
            <a:pathLst>
              <a:path w="422275" h="115569">
                <a:moveTo>
                  <a:pt x="394482" y="65036"/>
                </a:moveTo>
                <a:lnTo>
                  <a:pt x="239204" y="65036"/>
                </a:lnTo>
                <a:lnTo>
                  <a:pt x="223657" y="97553"/>
                </a:lnTo>
                <a:lnTo>
                  <a:pt x="228697" y="113119"/>
                </a:lnTo>
                <a:lnTo>
                  <a:pt x="249036" y="115562"/>
                </a:lnTo>
                <a:lnTo>
                  <a:pt x="279384" y="108707"/>
                </a:lnTo>
                <a:lnTo>
                  <a:pt x="314452" y="96380"/>
                </a:lnTo>
                <a:lnTo>
                  <a:pt x="377598" y="70617"/>
                </a:lnTo>
                <a:lnTo>
                  <a:pt x="394482" y="65036"/>
                </a:lnTo>
                <a:close/>
              </a:path>
              <a:path w="422275" h="115569">
                <a:moveTo>
                  <a:pt x="416013" y="63182"/>
                </a:moveTo>
                <a:lnTo>
                  <a:pt x="83502" y="63182"/>
                </a:lnTo>
                <a:lnTo>
                  <a:pt x="67954" y="95794"/>
                </a:lnTo>
                <a:lnTo>
                  <a:pt x="72976" y="111597"/>
                </a:lnTo>
                <a:lnTo>
                  <a:pt x="93284" y="114370"/>
                </a:lnTo>
                <a:lnTo>
                  <a:pt x="123596" y="107891"/>
                </a:lnTo>
                <a:lnTo>
                  <a:pt x="158627" y="95939"/>
                </a:lnTo>
                <a:lnTo>
                  <a:pt x="221714" y="70733"/>
                </a:lnTo>
                <a:lnTo>
                  <a:pt x="239204" y="65036"/>
                </a:lnTo>
                <a:lnTo>
                  <a:pt x="394482" y="65036"/>
                </a:lnTo>
                <a:lnTo>
                  <a:pt x="395096" y="64833"/>
                </a:lnTo>
                <a:lnTo>
                  <a:pt x="415560" y="64833"/>
                </a:lnTo>
                <a:lnTo>
                  <a:pt x="416013" y="63182"/>
                </a:lnTo>
                <a:close/>
              </a:path>
              <a:path w="422275" h="115569">
                <a:moveTo>
                  <a:pt x="415560" y="64833"/>
                </a:moveTo>
                <a:lnTo>
                  <a:pt x="395096" y="64833"/>
                </a:lnTo>
                <a:lnTo>
                  <a:pt x="382500" y="87471"/>
                </a:lnTo>
                <a:lnTo>
                  <a:pt x="379085" y="102227"/>
                </a:lnTo>
                <a:lnTo>
                  <a:pt x="383409" y="110512"/>
                </a:lnTo>
                <a:lnTo>
                  <a:pt x="394030" y="113741"/>
                </a:lnTo>
                <a:lnTo>
                  <a:pt x="404726" y="94430"/>
                </a:lnTo>
                <a:lnTo>
                  <a:pt x="412948" y="74358"/>
                </a:lnTo>
                <a:lnTo>
                  <a:pt x="415560" y="64833"/>
                </a:lnTo>
                <a:close/>
              </a:path>
              <a:path w="422275" h="115569">
                <a:moveTo>
                  <a:pt x="29832" y="406"/>
                </a:moveTo>
                <a:lnTo>
                  <a:pt x="24967" y="1766"/>
                </a:lnTo>
                <a:lnTo>
                  <a:pt x="18297" y="4124"/>
                </a:lnTo>
                <a:lnTo>
                  <a:pt x="9936" y="7410"/>
                </a:lnTo>
                <a:lnTo>
                  <a:pt x="0" y="11557"/>
                </a:lnTo>
                <a:lnTo>
                  <a:pt x="1037" y="32105"/>
                </a:lnTo>
                <a:lnTo>
                  <a:pt x="4081" y="51577"/>
                </a:lnTo>
                <a:lnTo>
                  <a:pt x="9170" y="70350"/>
                </a:lnTo>
                <a:lnTo>
                  <a:pt x="16344" y="88798"/>
                </a:lnTo>
                <a:lnTo>
                  <a:pt x="57967" y="71928"/>
                </a:lnTo>
                <a:lnTo>
                  <a:pt x="73510" y="66036"/>
                </a:lnTo>
                <a:lnTo>
                  <a:pt x="83502" y="63182"/>
                </a:lnTo>
                <a:lnTo>
                  <a:pt x="416013" y="63182"/>
                </a:lnTo>
                <a:lnTo>
                  <a:pt x="418405" y="54459"/>
                </a:lnTo>
                <a:lnTo>
                  <a:pt x="191241" y="54459"/>
                </a:lnTo>
                <a:lnTo>
                  <a:pt x="191076" y="54434"/>
                </a:lnTo>
                <a:lnTo>
                  <a:pt x="32938" y="54434"/>
                </a:lnTo>
                <a:lnTo>
                  <a:pt x="13502" y="51477"/>
                </a:lnTo>
                <a:lnTo>
                  <a:pt x="10646" y="34777"/>
                </a:lnTo>
                <a:lnTo>
                  <a:pt x="29832" y="406"/>
                </a:lnTo>
                <a:close/>
              </a:path>
              <a:path w="422275" h="115569">
                <a:moveTo>
                  <a:pt x="342988" y="660"/>
                </a:moveTo>
                <a:lnTo>
                  <a:pt x="324408" y="7342"/>
                </a:lnTo>
                <a:lnTo>
                  <a:pt x="294298" y="20034"/>
                </a:lnTo>
                <a:lnTo>
                  <a:pt x="258271" y="34777"/>
                </a:lnTo>
                <a:lnTo>
                  <a:pt x="222070" y="47564"/>
                </a:lnTo>
                <a:lnTo>
                  <a:pt x="191241" y="54459"/>
                </a:lnTo>
                <a:lnTo>
                  <a:pt x="418405" y="54459"/>
                </a:lnTo>
                <a:lnTo>
                  <a:pt x="418535" y="53983"/>
                </a:lnTo>
                <a:lnTo>
                  <a:pt x="350186" y="53983"/>
                </a:lnTo>
                <a:lnTo>
                  <a:pt x="327859" y="52690"/>
                </a:lnTo>
                <a:lnTo>
                  <a:pt x="323298" y="36481"/>
                </a:lnTo>
                <a:lnTo>
                  <a:pt x="342988" y="660"/>
                </a:lnTo>
                <a:close/>
              </a:path>
              <a:path w="422275" h="115569">
                <a:moveTo>
                  <a:pt x="187629" y="0"/>
                </a:moveTo>
                <a:lnTo>
                  <a:pt x="167231" y="7058"/>
                </a:lnTo>
                <a:lnTo>
                  <a:pt x="99625" y="34777"/>
                </a:lnTo>
                <a:lnTo>
                  <a:pt x="63435" y="47564"/>
                </a:lnTo>
                <a:lnTo>
                  <a:pt x="32938" y="54434"/>
                </a:lnTo>
                <a:lnTo>
                  <a:pt x="191076" y="54434"/>
                </a:lnTo>
                <a:lnTo>
                  <a:pt x="171462" y="51477"/>
                </a:lnTo>
                <a:lnTo>
                  <a:pt x="168376" y="34648"/>
                </a:lnTo>
                <a:lnTo>
                  <a:pt x="187629" y="0"/>
                </a:lnTo>
                <a:close/>
              </a:path>
              <a:path w="422275" h="115569">
                <a:moveTo>
                  <a:pt x="422198" y="30594"/>
                </a:moveTo>
                <a:lnTo>
                  <a:pt x="383794" y="45053"/>
                </a:lnTo>
                <a:lnTo>
                  <a:pt x="350186" y="53983"/>
                </a:lnTo>
                <a:lnTo>
                  <a:pt x="418535" y="53983"/>
                </a:lnTo>
                <a:lnTo>
                  <a:pt x="418752" y="53190"/>
                </a:lnTo>
                <a:lnTo>
                  <a:pt x="422198" y="30594"/>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0" name="bk object 20"/>
          <p:cNvSpPr/>
          <p:nvPr/>
        </p:nvSpPr>
        <p:spPr>
          <a:xfrm>
            <a:off x="10658427" y="663769"/>
            <a:ext cx="287536" cy="70098"/>
          </a:xfrm>
          <a:custGeom>
            <a:avLst/>
            <a:gdLst/>
            <a:ahLst/>
            <a:cxnLst/>
            <a:rect l="l" t="t" r="r" b="b"/>
            <a:pathLst>
              <a:path w="306704" h="99694">
                <a:moveTo>
                  <a:pt x="86740" y="1485"/>
                </a:moveTo>
                <a:lnTo>
                  <a:pt x="73786" y="5852"/>
                </a:lnTo>
                <a:lnTo>
                  <a:pt x="28064" y="24890"/>
                </a:lnTo>
                <a:lnTo>
                  <a:pt x="0" y="36207"/>
                </a:lnTo>
                <a:lnTo>
                  <a:pt x="30317" y="61768"/>
                </a:lnTo>
                <a:lnTo>
                  <a:pt x="65509" y="81321"/>
                </a:lnTo>
                <a:lnTo>
                  <a:pt x="104688" y="94125"/>
                </a:lnTo>
                <a:lnTo>
                  <a:pt x="146964" y="99441"/>
                </a:lnTo>
                <a:lnTo>
                  <a:pt x="192668" y="96230"/>
                </a:lnTo>
                <a:lnTo>
                  <a:pt x="235042" y="84289"/>
                </a:lnTo>
                <a:lnTo>
                  <a:pt x="273162" y="64386"/>
                </a:lnTo>
                <a:lnTo>
                  <a:pt x="284360" y="55175"/>
                </a:lnTo>
                <a:lnTo>
                  <a:pt x="89729" y="55175"/>
                </a:lnTo>
                <a:lnTo>
                  <a:pt x="70350" y="52394"/>
                </a:lnTo>
                <a:lnTo>
                  <a:pt x="67536" y="35811"/>
                </a:lnTo>
                <a:lnTo>
                  <a:pt x="86740" y="1485"/>
                </a:lnTo>
                <a:close/>
              </a:path>
              <a:path w="306704" h="99694">
                <a:moveTo>
                  <a:pt x="244182" y="0"/>
                </a:moveTo>
                <a:lnTo>
                  <a:pt x="223799" y="7108"/>
                </a:lnTo>
                <a:lnTo>
                  <a:pt x="156362" y="35098"/>
                </a:lnTo>
                <a:lnTo>
                  <a:pt x="120218" y="48096"/>
                </a:lnTo>
                <a:lnTo>
                  <a:pt x="89729" y="55175"/>
                </a:lnTo>
                <a:lnTo>
                  <a:pt x="284360" y="55175"/>
                </a:lnTo>
                <a:lnTo>
                  <a:pt x="285777" y="54009"/>
                </a:lnTo>
                <a:lnTo>
                  <a:pt x="233616" y="54009"/>
                </a:lnTo>
                <a:lnTo>
                  <a:pt x="223747" y="39287"/>
                </a:lnTo>
                <a:lnTo>
                  <a:pt x="244182" y="0"/>
                </a:lnTo>
                <a:close/>
              </a:path>
              <a:path w="306704" h="99694">
                <a:moveTo>
                  <a:pt x="306108" y="37287"/>
                </a:moveTo>
                <a:lnTo>
                  <a:pt x="264249" y="51049"/>
                </a:lnTo>
                <a:lnTo>
                  <a:pt x="233616" y="54009"/>
                </a:lnTo>
                <a:lnTo>
                  <a:pt x="285777" y="54009"/>
                </a:lnTo>
                <a:lnTo>
                  <a:pt x="306108" y="37287"/>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1" name="bk object 21"/>
          <p:cNvSpPr/>
          <p:nvPr/>
        </p:nvSpPr>
        <p:spPr>
          <a:xfrm>
            <a:off x="10602716" y="504343"/>
            <a:ext cx="389930" cy="81260"/>
          </a:xfrm>
          <a:custGeom>
            <a:avLst/>
            <a:gdLst/>
            <a:ahLst/>
            <a:cxnLst/>
            <a:rect l="l" t="t" r="r" b="b"/>
            <a:pathLst>
              <a:path w="415925" h="115569">
                <a:moveTo>
                  <a:pt x="413395" y="62953"/>
                </a:moveTo>
                <a:lnTo>
                  <a:pt x="123164" y="62953"/>
                </a:lnTo>
                <a:lnTo>
                  <a:pt x="107158" y="96621"/>
                </a:lnTo>
                <a:lnTo>
                  <a:pt x="112555" y="112699"/>
                </a:lnTo>
                <a:lnTo>
                  <a:pt x="133738" y="115179"/>
                </a:lnTo>
                <a:lnTo>
                  <a:pt x="165090" y="108048"/>
                </a:lnTo>
                <a:lnTo>
                  <a:pt x="200994" y="95296"/>
                </a:lnTo>
                <a:lnTo>
                  <a:pt x="235832" y="80913"/>
                </a:lnTo>
                <a:lnTo>
                  <a:pt x="263988" y="68887"/>
                </a:lnTo>
                <a:lnTo>
                  <a:pt x="279844" y="63207"/>
                </a:lnTo>
                <a:lnTo>
                  <a:pt x="413464" y="63207"/>
                </a:lnTo>
                <a:lnTo>
                  <a:pt x="413395" y="62953"/>
                </a:lnTo>
                <a:close/>
              </a:path>
              <a:path w="415925" h="115569">
                <a:moveTo>
                  <a:pt x="413464" y="63207"/>
                </a:moveTo>
                <a:lnTo>
                  <a:pt x="279844" y="63207"/>
                </a:lnTo>
                <a:lnTo>
                  <a:pt x="264052" y="96048"/>
                </a:lnTo>
                <a:lnTo>
                  <a:pt x="268834" y="111813"/>
                </a:lnTo>
                <a:lnTo>
                  <a:pt x="288877" y="114379"/>
                </a:lnTo>
                <a:lnTo>
                  <a:pt x="318864" y="107625"/>
                </a:lnTo>
                <a:lnTo>
                  <a:pt x="353483" y="95430"/>
                </a:lnTo>
                <a:lnTo>
                  <a:pt x="415353" y="70230"/>
                </a:lnTo>
                <a:lnTo>
                  <a:pt x="413464" y="63207"/>
                </a:lnTo>
                <a:close/>
              </a:path>
              <a:path w="415925" h="115569">
                <a:moveTo>
                  <a:pt x="71348" y="228"/>
                </a:moveTo>
                <a:lnTo>
                  <a:pt x="32626" y="15468"/>
                </a:lnTo>
                <a:lnTo>
                  <a:pt x="10307" y="59696"/>
                </a:lnTo>
                <a:lnTo>
                  <a:pt x="0" y="109258"/>
                </a:lnTo>
                <a:lnTo>
                  <a:pt x="36089" y="97181"/>
                </a:lnTo>
                <a:lnTo>
                  <a:pt x="72945" y="82338"/>
                </a:lnTo>
                <a:lnTo>
                  <a:pt x="104120" y="69379"/>
                </a:lnTo>
                <a:lnTo>
                  <a:pt x="123164" y="62953"/>
                </a:lnTo>
                <a:lnTo>
                  <a:pt x="413395" y="62953"/>
                </a:lnTo>
                <a:lnTo>
                  <a:pt x="413016" y="61544"/>
                </a:lnTo>
                <a:lnTo>
                  <a:pt x="411314" y="56807"/>
                </a:lnTo>
                <a:lnTo>
                  <a:pt x="410382" y="54607"/>
                </a:lnTo>
                <a:lnTo>
                  <a:pt x="231504" y="54607"/>
                </a:lnTo>
                <a:lnTo>
                  <a:pt x="230234" y="54408"/>
                </a:lnTo>
                <a:lnTo>
                  <a:pt x="75509" y="54408"/>
                </a:lnTo>
                <a:lnTo>
                  <a:pt x="55454" y="51570"/>
                </a:lnTo>
                <a:lnTo>
                  <a:pt x="52220" y="35087"/>
                </a:lnTo>
                <a:lnTo>
                  <a:pt x="52268" y="34668"/>
                </a:lnTo>
                <a:lnTo>
                  <a:pt x="71348" y="228"/>
                </a:lnTo>
                <a:close/>
              </a:path>
              <a:path w="415925" h="115569">
                <a:moveTo>
                  <a:pt x="382092" y="1130"/>
                </a:moveTo>
                <a:lnTo>
                  <a:pt x="363580" y="7791"/>
                </a:lnTo>
                <a:lnTo>
                  <a:pt x="333662" y="20431"/>
                </a:lnTo>
                <a:lnTo>
                  <a:pt x="297940" y="35087"/>
                </a:lnTo>
                <a:lnTo>
                  <a:pt x="262020" y="47799"/>
                </a:lnTo>
                <a:lnTo>
                  <a:pt x="231504" y="54607"/>
                </a:lnTo>
                <a:lnTo>
                  <a:pt x="410382" y="54607"/>
                </a:lnTo>
                <a:lnTo>
                  <a:pt x="410126" y="54002"/>
                </a:lnTo>
                <a:lnTo>
                  <a:pt x="380567" y="54002"/>
                </a:lnTo>
                <a:lnTo>
                  <a:pt x="364137" y="50372"/>
                </a:lnTo>
                <a:lnTo>
                  <a:pt x="363124" y="33996"/>
                </a:lnTo>
                <a:lnTo>
                  <a:pt x="382092" y="1130"/>
                </a:lnTo>
                <a:close/>
              </a:path>
              <a:path w="415925" h="115569">
                <a:moveTo>
                  <a:pt x="228434" y="0"/>
                </a:moveTo>
                <a:lnTo>
                  <a:pt x="209776" y="6716"/>
                </a:lnTo>
                <a:lnTo>
                  <a:pt x="179471" y="19509"/>
                </a:lnTo>
                <a:lnTo>
                  <a:pt x="143201" y="34384"/>
                </a:lnTo>
                <a:lnTo>
                  <a:pt x="106653" y="47348"/>
                </a:lnTo>
                <a:lnTo>
                  <a:pt x="75509" y="54408"/>
                </a:lnTo>
                <a:lnTo>
                  <a:pt x="230234" y="54408"/>
                </a:lnTo>
                <a:lnTo>
                  <a:pt x="211999" y="51550"/>
                </a:lnTo>
                <a:lnTo>
                  <a:pt x="209108" y="34668"/>
                </a:lnTo>
                <a:lnTo>
                  <a:pt x="228434" y="0"/>
                </a:lnTo>
                <a:close/>
              </a:path>
              <a:path w="415925" h="115569">
                <a:moveTo>
                  <a:pt x="407847" y="48628"/>
                </a:moveTo>
                <a:lnTo>
                  <a:pt x="380567" y="54002"/>
                </a:lnTo>
                <a:lnTo>
                  <a:pt x="410126" y="54002"/>
                </a:lnTo>
                <a:lnTo>
                  <a:pt x="407847" y="48628"/>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2" name="bk object 22"/>
          <p:cNvSpPr/>
          <p:nvPr/>
        </p:nvSpPr>
        <p:spPr>
          <a:xfrm>
            <a:off x="10885438" y="671301"/>
            <a:ext cx="14288" cy="10268"/>
          </a:xfrm>
          <a:custGeom>
            <a:avLst/>
            <a:gdLst/>
            <a:ahLst/>
            <a:cxnLst/>
            <a:rect l="l" t="t" r="r" b="b"/>
            <a:pathLst>
              <a:path w="15240" h="14605">
                <a:moveTo>
                  <a:pt x="3619" y="0"/>
                </a:moveTo>
                <a:lnTo>
                  <a:pt x="241" y="3048"/>
                </a:lnTo>
                <a:lnTo>
                  <a:pt x="0" y="10820"/>
                </a:lnTo>
                <a:lnTo>
                  <a:pt x="3174" y="14071"/>
                </a:lnTo>
                <a:lnTo>
                  <a:pt x="11264" y="14351"/>
                </a:lnTo>
                <a:lnTo>
                  <a:pt x="14655" y="11252"/>
                </a:lnTo>
                <a:lnTo>
                  <a:pt x="14795" y="7391"/>
                </a:lnTo>
                <a:lnTo>
                  <a:pt x="14909" y="3505"/>
                </a:lnTo>
                <a:lnTo>
                  <a:pt x="11734" y="228"/>
                </a:lnTo>
                <a:lnTo>
                  <a:pt x="3619"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3" name="bk object 23"/>
          <p:cNvSpPr/>
          <p:nvPr/>
        </p:nvSpPr>
        <p:spPr>
          <a:xfrm>
            <a:off x="10738571" y="671675"/>
            <a:ext cx="14288" cy="10268"/>
          </a:xfrm>
          <a:custGeom>
            <a:avLst/>
            <a:gdLst/>
            <a:ahLst/>
            <a:cxnLst/>
            <a:rect l="l" t="t" r="r" b="b"/>
            <a:pathLst>
              <a:path w="15240" h="14605">
                <a:moveTo>
                  <a:pt x="3657" y="0"/>
                </a:moveTo>
                <a:lnTo>
                  <a:pt x="266" y="3048"/>
                </a:lnTo>
                <a:lnTo>
                  <a:pt x="0" y="10845"/>
                </a:lnTo>
                <a:lnTo>
                  <a:pt x="3187" y="14097"/>
                </a:lnTo>
                <a:lnTo>
                  <a:pt x="11290" y="14338"/>
                </a:lnTo>
                <a:lnTo>
                  <a:pt x="14668" y="11303"/>
                </a:lnTo>
                <a:lnTo>
                  <a:pt x="14922" y="3492"/>
                </a:lnTo>
                <a:lnTo>
                  <a:pt x="11747" y="241"/>
                </a:lnTo>
                <a:lnTo>
                  <a:pt x="3657"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4" name="bk object 24"/>
          <p:cNvSpPr/>
          <p:nvPr/>
        </p:nvSpPr>
        <p:spPr>
          <a:xfrm>
            <a:off x="10776931" y="591866"/>
            <a:ext cx="14288" cy="10268"/>
          </a:xfrm>
          <a:custGeom>
            <a:avLst/>
            <a:gdLst/>
            <a:ahLst/>
            <a:cxnLst/>
            <a:rect l="l" t="t" r="r" b="b"/>
            <a:pathLst>
              <a:path w="15240" h="14605">
                <a:moveTo>
                  <a:pt x="3632" y="0"/>
                </a:moveTo>
                <a:lnTo>
                  <a:pt x="254" y="3035"/>
                </a:lnTo>
                <a:lnTo>
                  <a:pt x="0" y="10807"/>
                </a:lnTo>
                <a:lnTo>
                  <a:pt x="3162" y="14071"/>
                </a:lnTo>
                <a:lnTo>
                  <a:pt x="11264" y="14312"/>
                </a:lnTo>
                <a:lnTo>
                  <a:pt x="14643" y="11239"/>
                </a:lnTo>
                <a:lnTo>
                  <a:pt x="14935" y="3479"/>
                </a:lnTo>
                <a:lnTo>
                  <a:pt x="11734" y="228"/>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5" name="bk object 25"/>
          <p:cNvSpPr/>
          <p:nvPr/>
        </p:nvSpPr>
        <p:spPr>
          <a:xfrm>
            <a:off x="10924539" y="591488"/>
            <a:ext cx="14288" cy="10268"/>
          </a:xfrm>
          <a:custGeom>
            <a:avLst/>
            <a:gdLst/>
            <a:ahLst/>
            <a:cxnLst/>
            <a:rect l="l" t="t" r="r" b="b"/>
            <a:pathLst>
              <a:path w="15240" h="14605">
                <a:moveTo>
                  <a:pt x="3632" y="0"/>
                </a:moveTo>
                <a:lnTo>
                  <a:pt x="228" y="3060"/>
                </a:lnTo>
                <a:lnTo>
                  <a:pt x="0" y="10833"/>
                </a:lnTo>
                <a:lnTo>
                  <a:pt x="3149" y="14084"/>
                </a:lnTo>
                <a:lnTo>
                  <a:pt x="7213" y="14236"/>
                </a:lnTo>
                <a:lnTo>
                  <a:pt x="11264" y="14312"/>
                </a:lnTo>
                <a:lnTo>
                  <a:pt x="14655" y="11290"/>
                </a:lnTo>
                <a:lnTo>
                  <a:pt x="14884" y="3517"/>
                </a:lnTo>
                <a:lnTo>
                  <a:pt x="11709" y="254"/>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6" name="bk object 26"/>
          <p:cNvSpPr/>
          <p:nvPr/>
        </p:nvSpPr>
        <p:spPr>
          <a:xfrm>
            <a:off x="10815644" y="512296"/>
            <a:ext cx="14288" cy="10268"/>
          </a:xfrm>
          <a:custGeom>
            <a:avLst/>
            <a:gdLst/>
            <a:ahLst/>
            <a:cxnLst/>
            <a:rect l="l" t="t" r="r" b="b"/>
            <a:pathLst>
              <a:path w="15240" h="14604">
                <a:moveTo>
                  <a:pt x="3644" y="0"/>
                </a:moveTo>
                <a:lnTo>
                  <a:pt x="266" y="3048"/>
                </a:lnTo>
                <a:lnTo>
                  <a:pt x="0" y="10833"/>
                </a:lnTo>
                <a:lnTo>
                  <a:pt x="3187" y="14071"/>
                </a:lnTo>
                <a:lnTo>
                  <a:pt x="11277" y="14300"/>
                </a:lnTo>
                <a:lnTo>
                  <a:pt x="14681" y="11264"/>
                </a:lnTo>
                <a:lnTo>
                  <a:pt x="14897" y="3479"/>
                </a:lnTo>
                <a:lnTo>
                  <a:pt x="11747" y="241"/>
                </a:lnTo>
                <a:lnTo>
                  <a:pt x="3644"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7" name="bk object 27"/>
          <p:cNvSpPr/>
          <p:nvPr/>
        </p:nvSpPr>
        <p:spPr>
          <a:xfrm>
            <a:off x="10629733" y="591430"/>
            <a:ext cx="14288" cy="10268"/>
          </a:xfrm>
          <a:custGeom>
            <a:avLst/>
            <a:gdLst/>
            <a:ahLst/>
            <a:cxnLst/>
            <a:rect l="l" t="t" r="r" b="b"/>
            <a:pathLst>
              <a:path w="15240" h="14605">
                <a:moveTo>
                  <a:pt x="3657" y="0"/>
                </a:moveTo>
                <a:lnTo>
                  <a:pt x="279" y="3047"/>
                </a:lnTo>
                <a:lnTo>
                  <a:pt x="114" y="6921"/>
                </a:lnTo>
                <a:lnTo>
                  <a:pt x="0" y="10820"/>
                </a:lnTo>
                <a:lnTo>
                  <a:pt x="3187" y="14084"/>
                </a:lnTo>
                <a:lnTo>
                  <a:pt x="11264" y="14312"/>
                </a:lnTo>
                <a:lnTo>
                  <a:pt x="14681" y="11277"/>
                </a:lnTo>
                <a:lnTo>
                  <a:pt x="14947" y="3492"/>
                </a:lnTo>
                <a:lnTo>
                  <a:pt x="11734" y="253"/>
                </a:lnTo>
                <a:lnTo>
                  <a:pt x="7721" y="101"/>
                </a:lnTo>
                <a:lnTo>
                  <a:pt x="3657"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8" name="bk object 28"/>
          <p:cNvSpPr/>
          <p:nvPr/>
        </p:nvSpPr>
        <p:spPr>
          <a:xfrm>
            <a:off x="10668438" y="512145"/>
            <a:ext cx="14288" cy="10268"/>
          </a:xfrm>
          <a:custGeom>
            <a:avLst/>
            <a:gdLst/>
            <a:ahLst/>
            <a:cxnLst/>
            <a:rect l="l" t="t" r="r" b="b"/>
            <a:pathLst>
              <a:path w="15240" h="14604">
                <a:moveTo>
                  <a:pt x="3632" y="0"/>
                </a:moveTo>
                <a:lnTo>
                  <a:pt x="266" y="3022"/>
                </a:lnTo>
                <a:lnTo>
                  <a:pt x="152" y="6921"/>
                </a:lnTo>
                <a:lnTo>
                  <a:pt x="0" y="10833"/>
                </a:lnTo>
                <a:lnTo>
                  <a:pt x="3187" y="14058"/>
                </a:lnTo>
                <a:lnTo>
                  <a:pt x="11277" y="14300"/>
                </a:lnTo>
                <a:lnTo>
                  <a:pt x="14668" y="11239"/>
                </a:lnTo>
                <a:lnTo>
                  <a:pt x="14922" y="3467"/>
                </a:lnTo>
                <a:lnTo>
                  <a:pt x="11747" y="215"/>
                </a:lnTo>
                <a:lnTo>
                  <a:pt x="3632" y="0"/>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9" name="bk object 29"/>
          <p:cNvSpPr/>
          <p:nvPr/>
        </p:nvSpPr>
        <p:spPr>
          <a:xfrm>
            <a:off x="10999834" y="662329"/>
            <a:ext cx="61317" cy="44202"/>
          </a:xfrm>
          <a:custGeom>
            <a:avLst/>
            <a:gdLst/>
            <a:ahLst/>
            <a:cxnLst/>
            <a:rect l="l" t="t" r="r" b="b"/>
            <a:pathLst>
              <a:path w="65404" h="62865">
                <a:moveTo>
                  <a:pt x="32664" y="0"/>
                </a:moveTo>
                <a:lnTo>
                  <a:pt x="37" y="31114"/>
                </a:lnTo>
                <a:lnTo>
                  <a:pt x="0" y="31470"/>
                </a:lnTo>
                <a:lnTo>
                  <a:pt x="2507" y="43513"/>
                </a:lnTo>
                <a:lnTo>
                  <a:pt x="9394" y="53416"/>
                </a:lnTo>
                <a:lnTo>
                  <a:pt x="19706" y="60127"/>
                </a:lnTo>
                <a:lnTo>
                  <a:pt x="32486" y="62598"/>
                </a:lnTo>
                <a:lnTo>
                  <a:pt x="45287" y="60103"/>
                </a:lnTo>
                <a:lnTo>
                  <a:pt x="46777" y="59131"/>
                </a:lnTo>
                <a:lnTo>
                  <a:pt x="32486" y="59131"/>
                </a:lnTo>
                <a:lnTo>
                  <a:pt x="21095" y="56959"/>
                </a:lnTo>
                <a:lnTo>
                  <a:pt x="11996" y="51034"/>
                </a:lnTo>
                <a:lnTo>
                  <a:pt x="5967" y="42243"/>
                </a:lnTo>
                <a:lnTo>
                  <a:pt x="3784" y="31470"/>
                </a:lnTo>
                <a:lnTo>
                  <a:pt x="3820" y="31114"/>
                </a:lnTo>
                <a:lnTo>
                  <a:pt x="5980" y="20486"/>
                </a:lnTo>
                <a:lnTo>
                  <a:pt x="12047" y="11634"/>
                </a:lnTo>
                <a:lnTo>
                  <a:pt x="21202" y="5652"/>
                </a:lnTo>
                <a:lnTo>
                  <a:pt x="32664" y="3454"/>
                </a:lnTo>
                <a:lnTo>
                  <a:pt x="46964" y="3454"/>
                </a:lnTo>
                <a:lnTo>
                  <a:pt x="45442" y="2464"/>
                </a:lnTo>
                <a:lnTo>
                  <a:pt x="32664" y="0"/>
                </a:lnTo>
                <a:close/>
              </a:path>
              <a:path w="65404" h="62865">
                <a:moveTo>
                  <a:pt x="46964" y="3454"/>
                </a:moveTo>
                <a:lnTo>
                  <a:pt x="32664" y="3454"/>
                </a:lnTo>
                <a:lnTo>
                  <a:pt x="44055" y="5624"/>
                </a:lnTo>
                <a:lnTo>
                  <a:pt x="53154" y="11545"/>
                </a:lnTo>
                <a:lnTo>
                  <a:pt x="59102" y="20218"/>
                </a:lnTo>
                <a:lnTo>
                  <a:pt x="59214" y="20486"/>
                </a:lnTo>
                <a:lnTo>
                  <a:pt x="61366" y="31114"/>
                </a:lnTo>
                <a:lnTo>
                  <a:pt x="61330" y="31470"/>
                </a:lnTo>
                <a:lnTo>
                  <a:pt x="59166" y="42098"/>
                </a:lnTo>
                <a:lnTo>
                  <a:pt x="53093" y="50950"/>
                </a:lnTo>
                <a:lnTo>
                  <a:pt x="43937" y="56933"/>
                </a:lnTo>
                <a:lnTo>
                  <a:pt x="32486" y="59131"/>
                </a:lnTo>
                <a:lnTo>
                  <a:pt x="46777" y="59131"/>
                </a:lnTo>
                <a:lnTo>
                  <a:pt x="55656" y="53336"/>
                </a:lnTo>
                <a:lnTo>
                  <a:pt x="62602" y="43374"/>
                </a:lnTo>
                <a:lnTo>
                  <a:pt x="65100" y="31470"/>
                </a:lnTo>
                <a:lnTo>
                  <a:pt x="65138" y="31114"/>
                </a:lnTo>
                <a:lnTo>
                  <a:pt x="62632" y="19063"/>
                </a:lnTo>
                <a:lnTo>
                  <a:pt x="55749" y="9166"/>
                </a:lnTo>
                <a:lnTo>
                  <a:pt x="46964" y="3454"/>
                </a:lnTo>
                <a:close/>
              </a:path>
              <a:path w="65404" h="62865">
                <a:moveTo>
                  <a:pt x="39230" y="13741"/>
                </a:moveTo>
                <a:lnTo>
                  <a:pt x="19164" y="13741"/>
                </a:lnTo>
                <a:lnTo>
                  <a:pt x="19164" y="47028"/>
                </a:lnTo>
                <a:lnTo>
                  <a:pt x="26822" y="47028"/>
                </a:lnTo>
                <a:lnTo>
                  <a:pt x="26822" y="36296"/>
                </a:lnTo>
                <a:lnTo>
                  <a:pt x="41532" y="36296"/>
                </a:lnTo>
                <a:lnTo>
                  <a:pt x="40678" y="35090"/>
                </a:lnTo>
                <a:lnTo>
                  <a:pt x="45072" y="33540"/>
                </a:lnTo>
                <a:lnTo>
                  <a:pt x="48145" y="30162"/>
                </a:lnTo>
                <a:lnTo>
                  <a:pt x="48145" y="29997"/>
                </a:lnTo>
                <a:lnTo>
                  <a:pt x="26822" y="29997"/>
                </a:lnTo>
                <a:lnTo>
                  <a:pt x="26822" y="20218"/>
                </a:lnTo>
                <a:lnTo>
                  <a:pt x="47557" y="20218"/>
                </a:lnTo>
                <a:lnTo>
                  <a:pt x="47142" y="19189"/>
                </a:lnTo>
                <a:lnTo>
                  <a:pt x="42824" y="15024"/>
                </a:lnTo>
                <a:lnTo>
                  <a:pt x="39230" y="13741"/>
                </a:lnTo>
                <a:close/>
              </a:path>
              <a:path w="65404" h="62865">
                <a:moveTo>
                  <a:pt x="41532" y="36296"/>
                </a:moveTo>
                <a:lnTo>
                  <a:pt x="32842" y="36296"/>
                </a:lnTo>
                <a:lnTo>
                  <a:pt x="40220" y="47028"/>
                </a:lnTo>
                <a:lnTo>
                  <a:pt x="49136" y="47028"/>
                </a:lnTo>
                <a:lnTo>
                  <a:pt x="41532" y="36296"/>
                </a:lnTo>
                <a:close/>
              </a:path>
              <a:path w="65404" h="62865">
                <a:moveTo>
                  <a:pt x="47557" y="20218"/>
                </a:moveTo>
                <a:lnTo>
                  <a:pt x="38049" y="20218"/>
                </a:lnTo>
                <a:lnTo>
                  <a:pt x="40398" y="21869"/>
                </a:lnTo>
                <a:lnTo>
                  <a:pt x="40398" y="28003"/>
                </a:lnTo>
                <a:lnTo>
                  <a:pt x="38328" y="29997"/>
                </a:lnTo>
                <a:lnTo>
                  <a:pt x="48145" y="29997"/>
                </a:lnTo>
                <a:lnTo>
                  <a:pt x="48145" y="21678"/>
                </a:lnTo>
                <a:lnTo>
                  <a:pt x="47557" y="20218"/>
                </a:lnTo>
                <a:close/>
              </a:path>
            </a:pathLst>
          </a:custGeom>
          <a:solidFill>
            <a:srgbClr val="65CADA"/>
          </a:solidFill>
        </p:spPr>
        <p:txBody>
          <a:bodyPr wrap="square" lIns="0" tIns="0" rIns="0" bIns="0" rtlCol="0"/>
          <a:lstStyle/>
          <a:p>
            <a:endParaRPr sz="1060" b="0" i="0" dirty="0">
              <a:latin typeface="Gotham Book" pitchFamily="2"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8/30/2023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545461"/>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endParaRPr sz="1060" b="0" i="0" dirty="0">
              <a:latin typeface="Gotham Book" pitchFamily="2" charset="0"/>
            </a:endParaRPr>
          </a:p>
        </p:txBody>
      </p:sp>
      <p:sp>
        <p:nvSpPr>
          <p:cNvPr id="17" name="bk object 17"/>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b="0" i="0" dirty="0">
              <a:latin typeface="Gotham Book" pitchFamily="2" charset="0"/>
            </a:endParaRPr>
          </a:p>
        </p:txBody>
      </p:sp>
      <p:sp>
        <p:nvSpPr>
          <p:cNvPr id="2" name="Holder 2"/>
          <p:cNvSpPr>
            <a:spLocks noGrp="1"/>
          </p:cNvSpPr>
          <p:nvPr>
            <p:ph type="title"/>
          </p:nvPr>
        </p:nvSpPr>
        <p:spPr>
          <a:xfrm>
            <a:off x="3368277" y="1791964"/>
            <a:ext cx="5455444" cy="730969"/>
          </a:xfrm>
          <a:prstGeom prst="rect">
            <a:avLst/>
          </a:prstGeom>
        </p:spPr>
        <p:txBody>
          <a:bodyPr wrap="square" lIns="0" tIns="0" rIns="0" bIns="0">
            <a:spAutoFit/>
          </a:bodyPr>
          <a:lstStyle>
            <a:lvl1pPr>
              <a:defRPr sz="4750" b="1" i="0">
                <a:solidFill>
                  <a:srgbClr val="00293A"/>
                </a:solidFill>
                <a:latin typeface="Gotham"/>
                <a:cs typeface="Gotham"/>
              </a:defRPr>
            </a:lvl1pPr>
          </a:lstStyle>
          <a:p>
            <a:endParaRPr dirty="0"/>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4145280" y="6377940"/>
            <a:ext cx="3901440" cy="231923"/>
          </a:xfrm>
          <a:prstGeom prst="rect">
            <a:avLst/>
          </a:prstGeom>
        </p:spPr>
        <p:txBody>
          <a:bodyPr wrap="square" lIns="0" tIns="0" rIns="0" bIns="0">
            <a:spAutoFit/>
          </a:bodyPr>
          <a:lstStyle>
            <a:lvl1pPr algn="ctr">
              <a:defRPr b="0" i="0">
                <a:solidFill>
                  <a:schemeClr val="tx1">
                    <a:tint val="75000"/>
                  </a:schemeClr>
                </a:solidFill>
                <a:latin typeface="Gotham Book" pitchFamily="2" charset="0"/>
              </a:defRPr>
            </a:lvl1pPr>
          </a:lstStyle>
          <a:p>
            <a:endParaRPr lang="en-US" dirty="0"/>
          </a:p>
        </p:txBody>
      </p:sp>
      <p:sp>
        <p:nvSpPr>
          <p:cNvPr id="5" name="Holder 5"/>
          <p:cNvSpPr>
            <a:spLocks noGrp="1"/>
          </p:cNvSpPr>
          <p:nvPr>
            <p:ph type="dt" sz="half" idx="6"/>
          </p:nvPr>
        </p:nvSpPr>
        <p:spPr>
          <a:xfrm>
            <a:off x="609600" y="6377940"/>
            <a:ext cx="2804160" cy="231923"/>
          </a:xfrm>
          <a:prstGeom prst="rect">
            <a:avLst/>
          </a:prstGeom>
        </p:spPr>
        <p:txBody>
          <a:bodyPr wrap="square" lIns="0" tIns="0" rIns="0" bIns="0">
            <a:spAutoFit/>
          </a:bodyPr>
          <a:lstStyle>
            <a:lvl1pPr algn="l">
              <a:defRPr b="0" i="0">
                <a:solidFill>
                  <a:schemeClr val="tx1">
                    <a:tint val="75000"/>
                  </a:schemeClr>
                </a:solidFill>
                <a:latin typeface="Gotham Book" pitchFamily="2" charset="0"/>
              </a:defRPr>
            </a:lvl1pPr>
          </a:lstStyle>
          <a:p>
            <a:fld id="{1D8BD707-D9CF-40AE-B4C6-C98DA3205C09}" type="datetimeFigureOut">
              <a:rPr lang="en-US" smtClean="0"/>
              <a:pPr/>
              <a:t>8/30/2023</a:t>
            </a:fld>
            <a:endParaRPr lang="en-US" dirty="0"/>
          </a:p>
        </p:txBody>
      </p:sp>
      <p:sp>
        <p:nvSpPr>
          <p:cNvPr id="6" name="Holder 6"/>
          <p:cNvSpPr>
            <a:spLocks noGrp="1"/>
          </p:cNvSpPr>
          <p:nvPr>
            <p:ph type="sldNum" sz="quarter" idx="7"/>
          </p:nvPr>
        </p:nvSpPr>
        <p:spPr>
          <a:xfrm>
            <a:off x="8778240" y="6377940"/>
            <a:ext cx="2804160" cy="231923"/>
          </a:xfrm>
          <a:prstGeom prst="rect">
            <a:avLst/>
          </a:prstGeom>
        </p:spPr>
        <p:txBody>
          <a:bodyPr wrap="square" lIns="0" tIns="0" rIns="0" bIns="0">
            <a:spAutoFit/>
          </a:bodyPr>
          <a:lstStyle>
            <a:lvl1pPr algn="r">
              <a:defRPr b="0" i="0">
                <a:solidFill>
                  <a:schemeClr val="tx1">
                    <a:tint val="75000"/>
                  </a:schemeClr>
                </a:solidFill>
                <a:latin typeface="Gotham Book" pitchFamily="2" charset="0"/>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Gotham Bold" pitchFamily="50" charset="0"/>
          <a:ea typeface="+mj-ea"/>
          <a:cs typeface="Gotham Bold" pitchFamily="50" charset="0"/>
        </a:defRPr>
      </a:lvl1pPr>
    </p:titleStyle>
    <p:bodyStyle>
      <a:lvl1pPr marL="0">
        <a:defRPr b="0" i="0">
          <a:latin typeface="Gotham Book" pitchFamily="2" charset="0"/>
          <a:ea typeface="+mn-ea"/>
          <a:cs typeface="+mn-cs"/>
        </a:defRPr>
      </a:lvl1pPr>
      <a:lvl2pPr marL="321457">
        <a:defRPr>
          <a:latin typeface="+mn-lt"/>
          <a:ea typeface="+mn-ea"/>
          <a:cs typeface="+mn-cs"/>
        </a:defRPr>
      </a:lvl2pPr>
      <a:lvl3pPr marL="642915">
        <a:defRPr>
          <a:latin typeface="+mn-lt"/>
          <a:ea typeface="+mn-ea"/>
          <a:cs typeface="+mn-cs"/>
        </a:defRPr>
      </a:lvl3pPr>
      <a:lvl4pPr marL="964372">
        <a:defRPr>
          <a:latin typeface="+mn-lt"/>
          <a:ea typeface="+mn-ea"/>
          <a:cs typeface="+mn-cs"/>
        </a:defRPr>
      </a:lvl4pPr>
      <a:lvl5pPr marL="1285829">
        <a:defRPr>
          <a:latin typeface="+mn-lt"/>
          <a:ea typeface="+mn-ea"/>
          <a:cs typeface="+mn-cs"/>
        </a:defRPr>
      </a:lvl5pPr>
      <a:lvl6pPr marL="1607287">
        <a:defRPr>
          <a:latin typeface="+mn-lt"/>
          <a:ea typeface="+mn-ea"/>
          <a:cs typeface="+mn-cs"/>
        </a:defRPr>
      </a:lvl6pPr>
      <a:lvl7pPr marL="1928744">
        <a:defRPr>
          <a:latin typeface="+mn-lt"/>
          <a:ea typeface="+mn-ea"/>
          <a:cs typeface="+mn-cs"/>
        </a:defRPr>
      </a:lvl7pPr>
      <a:lvl8pPr marL="2250201">
        <a:defRPr>
          <a:latin typeface="+mn-lt"/>
          <a:ea typeface="+mn-ea"/>
          <a:cs typeface="+mn-cs"/>
        </a:defRPr>
      </a:lvl8pPr>
      <a:lvl9pPr marL="2571659">
        <a:defRPr>
          <a:latin typeface="+mn-lt"/>
          <a:ea typeface="+mn-ea"/>
          <a:cs typeface="+mn-cs"/>
        </a:defRPr>
      </a:lvl9pPr>
    </p:bodyStyle>
    <p:otherStyle>
      <a:lvl1pPr marL="0">
        <a:defRPr>
          <a:latin typeface="+mn-lt"/>
          <a:ea typeface="+mn-ea"/>
          <a:cs typeface="+mn-cs"/>
        </a:defRPr>
      </a:lvl1pPr>
      <a:lvl2pPr marL="321457">
        <a:defRPr>
          <a:latin typeface="+mn-lt"/>
          <a:ea typeface="+mn-ea"/>
          <a:cs typeface="+mn-cs"/>
        </a:defRPr>
      </a:lvl2pPr>
      <a:lvl3pPr marL="642915">
        <a:defRPr>
          <a:latin typeface="+mn-lt"/>
          <a:ea typeface="+mn-ea"/>
          <a:cs typeface="+mn-cs"/>
        </a:defRPr>
      </a:lvl3pPr>
      <a:lvl4pPr marL="964372">
        <a:defRPr>
          <a:latin typeface="+mn-lt"/>
          <a:ea typeface="+mn-ea"/>
          <a:cs typeface="+mn-cs"/>
        </a:defRPr>
      </a:lvl4pPr>
      <a:lvl5pPr marL="1285829">
        <a:defRPr>
          <a:latin typeface="+mn-lt"/>
          <a:ea typeface="+mn-ea"/>
          <a:cs typeface="+mn-cs"/>
        </a:defRPr>
      </a:lvl5pPr>
      <a:lvl6pPr marL="1607287">
        <a:defRPr>
          <a:latin typeface="+mn-lt"/>
          <a:ea typeface="+mn-ea"/>
          <a:cs typeface="+mn-cs"/>
        </a:defRPr>
      </a:lvl6pPr>
      <a:lvl7pPr marL="1928744">
        <a:defRPr>
          <a:latin typeface="+mn-lt"/>
          <a:ea typeface="+mn-ea"/>
          <a:cs typeface="+mn-cs"/>
        </a:defRPr>
      </a:lvl7pPr>
      <a:lvl8pPr marL="2250201">
        <a:defRPr>
          <a:latin typeface="+mn-lt"/>
          <a:ea typeface="+mn-ea"/>
          <a:cs typeface="+mn-cs"/>
        </a:defRPr>
      </a:lvl8pPr>
      <a:lvl9pPr marL="2571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esunderman@aqua.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12.png"/><Relationship Id="rId4" Type="http://schemas.openxmlformats.org/officeDocument/2006/relationships/hyperlink" Target="mailto:sbarr@aqua.org"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p:cNvSpPr>
          <p:nvPr/>
        </p:nvSpPr>
        <p:spPr>
          <a:xfrm>
            <a:off x="0" y="-1143000"/>
            <a:ext cx="12344400" cy="9258300"/>
          </a:xfrm>
          <a:prstGeom prst="rect">
            <a:avLst/>
          </a:prstGeom>
          <a:blipFill>
            <a:blip r:embed="rId2" cstate="print"/>
            <a:stretch>
              <a:fillRect/>
            </a:stretch>
          </a:blipFill>
        </p:spPr>
        <p:txBody>
          <a:bodyPr wrap="square" lIns="0" tIns="0" rIns="0" bIns="0" rtlCol="0"/>
          <a:lstStyle/>
          <a:p>
            <a:endParaRPr sz="1060" dirty="0">
              <a:latin typeface="Gotham Book" pitchFamily="2" charset="0"/>
            </a:endParaRPr>
          </a:p>
        </p:txBody>
      </p:sp>
      <p:sp>
        <p:nvSpPr>
          <p:cNvPr id="30" name="object 30"/>
          <p:cNvSpPr txBox="1"/>
          <p:nvPr/>
        </p:nvSpPr>
        <p:spPr>
          <a:xfrm>
            <a:off x="2363390" y="2335104"/>
            <a:ext cx="7390209" cy="1608012"/>
          </a:xfrm>
          <a:prstGeom prst="rect">
            <a:avLst/>
          </a:prstGeom>
        </p:spPr>
        <p:txBody>
          <a:bodyPr vert="horz" wrap="square" lIns="0" tIns="144661" rIns="0" bIns="0" rtlCol="0">
            <a:spAutoFit/>
          </a:bodyPr>
          <a:lstStyle/>
          <a:p>
            <a:pPr marL="8929" marR="3572">
              <a:lnSpc>
                <a:spcPts val="5695"/>
              </a:lnSpc>
              <a:spcBef>
                <a:spcPts val="1139"/>
              </a:spcBef>
            </a:pPr>
            <a:r>
              <a:rPr lang="en-US" sz="5625" dirty="0">
                <a:solidFill>
                  <a:srgbClr val="FFFFFF"/>
                </a:solidFill>
                <a:latin typeface="Gotham Black" pitchFamily="50" charset="0"/>
                <a:cs typeface="Gotham Black" pitchFamily="50" charset="0"/>
              </a:rPr>
              <a:t>Consignment Program</a:t>
            </a:r>
            <a:endParaRPr sz="5625" dirty="0">
              <a:latin typeface="Gotham Black" pitchFamily="50" charset="0"/>
              <a:cs typeface="Gotham Black" pitchFamily="50" charset="0"/>
            </a:endParaRPr>
          </a:p>
        </p:txBody>
      </p:sp>
      <p:sp>
        <p:nvSpPr>
          <p:cNvPr id="31" name="object 31"/>
          <p:cNvSpPr txBox="1"/>
          <p:nvPr/>
        </p:nvSpPr>
        <p:spPr>
          <a:xfrm>
            <a:off x="2408038" y="4131457"/>
            <a:ext cx="5516761" cy="398483"/>
          </a:xfrm>
          <a:prstGeom prst="rect">
            <a:avLst/>
          </a:prstGeom>
        </p:spPr>
        <p:txBody>
          <a:bodyPr vert="horz" wrap="square" lIns="0" tIns="8930" rIns="0" bIns="0" rtlCol="0">
            <a:spAutoFit/>
          </a:bodyPr>
          <a:lstStyle/>
          <a:p>
            <a:pPr marL="8929">
              <a:spcBef>
                <a:spcPts val="70"/>
              </a:spcBef>
            </a:pPr>
            <a:r>
              <a:rPr lang="en-US" sz="2531" spc="18" dirty="0">
                <a:solidFill>
                  <a:srgbClr val="FFFFFF"/>
                </a:solidFill>
                <a:latin typeface="Gotham Bold" pitchFamily="50" charset="0"/>
                <a:cs typeface="Gotham Bold" pitchFamily="50" charset="0"/>
              </a:rPr>
              <a:t>Scott Barr &amp; Emma Sunderman</a:t>
            </a:r>
            <a:endParaRPr sz="2531" dirty="0">
              <a:latin typeface="Gotham Bold" pitchFamily="50" charset="0"/>
              <a:cs typeface="Gotham Bold" pitchFamily="50" charset="0"/>
            </a:endParaRPr>
          </a:p>
        </p:txBody>
      </p:sp>
      <p:pic>
        <p:nvPicPr>
          <p:cNvPr id="33" name="Picture 32">
            <a:extLst>
              <a:ext uri="{FF2B5EF4-FFF2-40B4-BE49-F238E27FC236}">
                <a16:creationId xmlns:a16="http://schemas.microsoft.com/office/drawing/2014/main" id="{8B2F7CC5-E056-354C-AC5C-CFCBE29250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3391" y="2077031"/>
            <a:ext cx="2970609" cy="2919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37706"/>
            <a:ext cx="12192000" cy="67818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3" name="object 3"/>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1" name="object 31"/>
          <p:cNvSpPr txBox="1">
            <a:spLocks noGrp="1"/>
          </p:cNvSpPr>
          <p:nvPr>
            <p:ph type="title"/>
          </p:nvPr>
        </p:nvSpPr>
        <p:spPr>
          <a:xfrm>
            <a:off x="1066800" y="609600"/>
            <a:ext cx="6220420" cy="541164"/>
          </a:xfrm>
          <a:prstGeom prst="rect">
            <a:avLst/>
          </a:prstGeom>
        </p:spPr>
        <p:txBody>
          <a:bodyPr vert="horz" wrap="square" lIns="0" tIns="40630" rIns="0" bIns="0" rtlCol="0">
            <a:spAutoFit/>
          </a:bodyPr>
          <a:lstStyle/>
          <a:p>
            <a:pPr marL="8929" marR="767479">
              <a:lnSpc>
                <a:spcPts val="3874"/>
              </a:lnSpc>
              <a:spcBef>
                <a:spcPts val="320"/>
              </a:spcBef>
            </a:pPr>
            <a:endParaRPr lang="en-US" sz="3797" spc="-7" dirty="0"/>
          </a:p>
        </p:txBody>
      </p:sp>
      <p:pic>
        <p:nvPicPr>
          <p:cNvPr id="6" name="Picture 5">
            <a:extLst>
              <a:ext uri="{FF2B5EF4-FFF2-40B4-BE49-F238E27FC236}">
                <a16:creationId xmlns:a16="http://schemas.microsoft.com/office/drawing/2014/main" id="{888F3FBA-F843-DE45-8A0A-47F1B7F6C2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pic>
        <p:nvPicPr>
          <p:cNvPr id="7" name="Picture 6">
            <a:extLst>
              <a:ext uri="{FF2B5EF4-FFF2-40B4-BE49-F238E27FC236}">
                <a16:creationId xmlns:a16="http://schemas.microsoft.com/office/drawing/2014/main" id="{EA39D916-37BD-668E-A140-6855ED5FF986}"/>
              </a:ext>
            </a:extLst>
          </p:cNvPr>
          <p:cNvPicPr>
            <a:picLocks noChangeAspect="1"/>
          </p:cNvPicPr>
          <p:nvPr/>
        </p:nvPicPr>
        <p:blipFill>
          <a:blip r:embed="rId4"/>
          <a:stretch>
            <a:fillRect/>
          </a:stretch>
        </p:blipFill>
        <p:spPr>
          <a:xfrm>
            <a:off x="685800" y="0"/>
            <a:ext cx="10591799" cy="603266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1B712DC7-92B1-734E-B66E-7347B5A236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35000"/>
            <a:ext cx="12192000" cy="8128000"/>
          </a:xfrm>
          <a:prstGeom prst="rect">
            <a:avLst/>
          </a:prstGeom>
        </p:spPr>
      </p:pic>
      <p:sp>
        <p:nvSpPr>
          <p:cNvPr id="3" name="object 3"/>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4" name="object 31">
            <a:extLst>
              <a:ext uri="{FF2B5EF4-FFF2-40B4-BE49-F238E27FC236}">
                <a16:creationId xmlns:a16="http://schemas.microsoft.com/office/drawing/2014/main" id="{C8D23E50-09D4-F443-AB2E-44C3D5AC7BEF}"/>
              </a:ext>
            </a:extLst>
          </p:cNvPr>
          <p:cNvSpPr txBox="1"/>
          <p:nvPr/>
        </p:nvSpPr>
        <p:spPr>
          <a:xfrm>
            <a:off x="1367473" y="2830266"/>
            <a:ext cx="4557847" cy="877043"/>
          </a:xfrm>
          <a:prstGeom prst="rect">
            <a:avLst/>
          </a:prstGeom>
        </p:spPr>
        <p:txBody>
          <a:bodyPr vert="horz" wrap="square" lIns="0" tIns="144661" rIns="0" bIns="0" rtlCol="0">
            <a:spAutoFit/>
          </a:bodyPr>
          <a:lstStyle/>
          <a:p>
            <a:pPr marL="8929" marR="3572">
              <a:lnSpc>
                <a:spcPts val="5695"/>
              </a:lnSpc>
              <a:spcBef>
                <a:spcPts val="1139"/>
              </a:spcBef>
            </a:pPr>
            <a:r>
              <a:rPr lang="en-US" sz="5625" dirty="0">
                <a:solidFill>
                  <a:srgbClr val="FFFFFF"/>
                </a:solidFill>
                <a:latin typeface="Gotham Black" pitchFamily="50" charset="0"/>
                <a:cs typeface="Gotham Black" pitchFamily="50" charset="0"/>
              </a:rPr>
              <a:t>Questions</a:t>
            </a:r>
            <a:endParaRPr sz="5625" dirty="0">
              <a:latin typeface="Gotham Black" pitchFamily="50" charset="0"/>
              <a:cs typeface="Gotham Black" pitchFamily="50" charset="0"/>
            </a:endParaRPr>
          </a:p>
        </p:txBody>
      </p:sp>
      <p:pic>
        <p:nvPicPr>
          <p:cNvPr id="36" name="Picture 35">
            <a:extLst>
              <a:ext uri="{FF2B5EF4-FFF2-40B4-BE49-F238E27FC236}">
                <a16:creationId xmlns:a16="http://schemas.microsoft.com/office/drawing/2014/main" id="{6925DF92-6472-0042-A520-44BBA61889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5995273"/>
            <a:ext cx="2970609" cy="29193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416969" y="6080259"/>
            <a:ext cx="928688" cy="130809"/>
          </a:xfrm>
          <a:prstGeom prst="rect">
            <a:avLst/>
          </a:prstGeom>
        </p:spPr>
        <p:txBody>
          <a:bodyPr vert="horz" wrap="square" lIns="0" tIns="893" rIns="0" bIns="0" rtlCol="0">
            <a:spAutoFit/>
          </a:bodyPr>
          <a:lstStyle/>
          <a:p>
            <a:pPr>
              <a:spcBef>
                <a:spcPts val="7"/>
              </a:spcBef>
            </a:pPr>
            <a:r>
              <a:rPr sz="844" spc="4" dirty="0">
                <a:solidFill>
                  <a:srgbClr val="B3BFC4"/>
                </a:solidFill>
                <a:latin typeface="Gotham Book" pitchFamily="2" charset="0"/>
                <a:cs typeface="Gotham Book" pitchFamily="2" charset="0"/>
              </a:rPr>
              <a:t>October 01,</a:t>
            </a:r>
            <a:r>
              <a:rPr sz="844" spc="-32" dirty="0">
                <a:solidFill>
                  <a:srgbClr val="B3BFC4"/>
                </a:solidFill>
                <a:latin typeface="Gotham Book" pitchFamily="2" charset="0"/>
                <a:cs typeface="Gotham Book" pitchFamily="2" charset="0"/>
              </a:rPr>
              <a:t> </a:t>
            </a:r>
            <a:r>
              <a:rPr sz="844" spc="4" dirty="0">
                <a:solidFill>
                  <a:srgbClr val="B3BFC4"/>
                </a:solidFill>
                <a:latin typeface="Gotham Book" pitchFamily="2" charset="0"/>
                <a:cs typeface="Gotham Book" pitchFamily="2" charset="0"/>
              </a:rPr>
              <a:t>2018</a:t>
            </a:r>
            <a:endParaRPr sz="844" dirty="0">
              <a:latin typeface="Gotham Book" pitchFamily="2" charset="0"/>
              <a:cs typeface="Gotham Book" pitchFamily="2" charset="0"/>
            </a:endParaRPr>
          </a:p>
        </p:txBody>
      </p:sp>
      <p:sp>
        <p:nvSpPr>
          <p:cNvPr id="9" name="object 2">
            <a:extLst>
              <a:ext uri="{FF2B5EF4-FFF2-40B4-BE49-F238E27FC236}">
                <a16:creationId xmlns:a16="http://schemas.microsoft.com/office/drawing/2014/main" id="{2D03C6B7-F8E4-844B-ADD1-A30F8EE7684E}"/>
              </a:ext>
            </a:extLst>
          </p:cNvPr>
          <p:cNvSpPr/>
          <p:nvPr/>
        </p:nvSpPr>
        <p:spPr>
          <a:xfrm>
            <a:off x="0" y="0"/>
            <a:ext cx="12192000" cy="68580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10" name="object 4">
            <a:extLst>
              <a:ext uri="{FF2B5EF4-FFF2-40B4-BE49-F238E27FC236}">
                <a16:creationId xmlns:a16="http://schemas.microsoft.com/office/drawing/2014/main" id="{DD6E1783-47E3-F44D-B2A9-8E0703FB88F4}"/>
              </a:ext>
            </a:extLst>
          </p:cNvPr>
          <p:cNvSpPr txBox="1"/>
          <p:nvPr/>
        </p:nvSpPr>
        <p:spPr>
          <a:xfrm>
            <a:off x="5280378" y="2120148"/>
            <a:ext cx="5316438" cy="3138079"/>
          </a:xfrm>
          <a:prstGeom prst="rect">
            <a:avLst/>
          </a:prstGeom>
        </p:spPr>
        <p:txBody>
          <a:bodyPr vert="horz" wrap="square" lIns="0" tIns="8930" rIns="0" bIns="0" rtlCol="0">
            <a:spAutoFit/>
          </a:bodyPr>
          <a:lstStyle/>
          <a:p>
            <a:pPr marL="351829" marR="3572" indent="-3429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What kind or collateral/marketing materials would be helpful for your bases?</a:t>
            </a:r>
          </a:p>
          <a:p>
            <a:pPr marL="351829" marR="3572" indent="-342900">
              <a:lnSpc>
                <a:spcPts val="2409"/>
              </a:lnSpc>
              <a:spcBef>
                <a:spcPts val="70"/>
              </a:spcBef>
              <a:buFont typeface="Arial" panose="020B0604020202020204" pitchFamily="34" charset="0"/>
              <a:buChar char="•"/>
            </a:pPr>
            <a:endParaRPr lang="en-US" sz="2400" dirty="0">
              <a:latin typeface="Gotham Book" pitchFamily="2" charset="0"/>
              <a:cs typeface="Gotham Book" pitchFamily="2" charset="0"/>
            </a:endParaRPr>
          </a:p>
          <a:p>
            <a:pPr marL="351829" marR="3572" indent="-3429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What is an example of successful marketing tools used on your bases? </a:t>
            </a:r>
          </a:p>
          <a:p>
            <a:pPr marL="8929" marR="3572">
              <a:lnSpc>
                <a:spcPts val="2409"/>
              </a:lnSpc>
              <a:spcBef>
                <a:spcPts val="70"/>
              </a:spcBef>
            </a:pPr>
            <a:endParaRPr lang="en-US" sz="2400" dirty="0">
              <a:latin typeface="Gotham Book" pitchFamily="2" charset="0"/>
              <a:cs typeface="Gotham Book" pitchFamily="2" charset="0"/>
            </a:endParaRPr>
          </a:p>
          <a:p>
            <a:pPr marL="351829" marR="3572" indent="-3429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Do you receive any FAQs that we have not covered? </a:t>
            </a:r>
            <a:endParaRPr sz="2400" dirty="0">
              <a:latin typeface="Gotham Book" pitchFamily="2" charset="0"/>
              <a:cs typeface="Gotham Book" pitchFamily="2" charset="0"/>
            </a:endParaRPr>
          </a:p>
        </p:txBody>
      </p:sp>
      <p:sp>
        <p:nvSpPr>
          <p:cNvPr id="11" name="TextBox 10">
            <a:extLst>
              <a:ext uri="{FF2B5EF4-FFF2-40B4-BE49-F238E27FC236}">
                <a16:creationId xmlns:a16="http://schemas.microsoft.com/office/drawing/2014/main" id="{E79B748A-CB71-9E40-8457-094E7F09617A}"/>
              </a:ext>
            </a:extLst>
          </p:cNvPr>
          <p:cNvSpPr txBox="1"/>
          <p:nvPr/>
        </p:nvSpPr>
        <p:spPr>
          <a:xfrm>
            <a:off x="5257800" y="1238114"/>
            <a:ext cx="4554438" cy="646331"/>
          </a:xfrm>
          <a:prstGeom prst="rect">
            <a:avLst/>
          </a:prstGeom>
          <a:noFill/>
        </p:spPr>
        <p:txBody>
          <a:bodyPr wrap="square" rtlCol="0">
            <a:spAutoFit/>
          </a:bodyPr>
          <a:lstStyle/>
          <a:p>
            <a:r>
              <a:rPr lang="en-US" sz="3600" spc="-4" dirty="0">
                <a:solidFill>
                  <a:srgbClr val="00293A"/>
                </a:solidFill>
                <a:latin typeface="Gotham Bold" pitchFamily="50" charset="0"/>
                <a:cs typeface="Gotham Bold" pitchFamily="50" charset="0"/>
              </a:rPr>
              <a:t>For you!</a:t>
            </a:r>
            <a:endParaRPr lang="en-US" sz="3600" dirty="0">
              <a:latin typeface="Gotham Bold" pitchFamily="50" charset="0"/>
              <a:cs typeface="Gotham Bold" pitchFamily="50" charset="0"/>
            </a:endParaRPr>
          </a:p>
        </p:txBody>
      </p:sp>
      <p:sp>
        <p:nvSpPr>
          <p:cNvPr id="12" name="TextBox 11">
            <a:extLst>
              <a:ext uri="{FF2B5EF4-FFF2-40B4-BE49-F238E27FC236}">
                <a16:creationId xmlns:a16="http://schemas.microsoft.com/office/drawing/2014/main" id="{967DCA93-525F-A443-8A5C-A8D283C4436F}"/>
              </a:ext>
            </a:extLst>
          </p:cNvPr>
          <p:cNvSpPr txBox="1"/>
          <p:nvPr/>
        </p:nvSpPr>
        <p:spPr>
          <a:xfrm>
            <a:off x="5372500" y="2526268"/>
            <a:ext cx="5334000" cy="369332"/>
          </a:xfrm>
          <a:prstGeom prst="rect">
            <a:avLst/>
          </a:prstGeom>
          <a:noFill/>
        </p:spPr>
        <p:txBody>
          <a:bodyPr wrap="square" rtlCol="0">
            <a:spAutoFit/>
          </a:bodyPr>
          <a:lstStyle/>
          <a:p>
            <a:endParaRPr lang="en-US" sz="1800" dirty="0">
              <a:solidFill>
                <a:schemeClr val="tx2">
                  <a:lumMod val="75000"/>
                </a:schemeClr>
              </a:solidFill>
              <a:latin typeface="Gotham Bold" pitchFamily="50" charset="0"/>
              <a:cs typeface="Gotham Bold" pitchFamily="50" charset="0"/>
            </a:endParaRPr>
          </a:p>
        </p:txBody>
      </p:sp>
      <p:pic>
        <p:nvPicPr>
          <p:cNvPr id="13" name="Picture 12">
            <a:extLst>
              <a:ext uri="{FF2B5EF4-FFF2-40B4-BE49-F238E27FC236}">
                <a16:creationId xmlns:a16="http://schemas.microsoft.com/office/drawing/2014/main" id="{D8F9DD32-1E78-D74E-BC26-15B0FA13B6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
        <p:nvSpPr>
          <p:cNvPr id="5" name="object 5"/>
          <p:cNvSpPr/>
          <p:nvPr/>
        </p:nvSpPr>
        <p:spPr>
          <a:xfrm>
            <a:off x="0" y="-1555"/>
            <a:ext cx="4125516" cy="6857999"/>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sz="1060" dirty="0">
              <a:latin typeface="Gotham Book" pitchFamily="2" charset="0"/>
            </a:endParaRPr>
          </a:p>
        </p:txBody>
      </p:sp>
      <p:sp>
        <p:nvSpPr>
          <p:cNvPr id="14" name="object 3">
            <a:extLst>
              <a:ext uri="{FF2B5EF4-FFF2-40B4-BE49-F238E27FC236}">
                <a16:creationId xmlns:a16="http://schemas.microsoft.com/office/drawing/2014/main" id="{A237A3CD-510B-3242-B95C-08F1B1864240}"/>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487B8E7D-E781-A047-925A-A1F0B925F2DB}"/>
              </a:ext>
            </a:extLst>
          </p:cNvPr>
          <p:cNvSpPr/>
          <p:nvPr/>
        </p:nvSpPr>
        <p:spPr>
          <a:xfrm>
            <a:off x="-7438" y="-146842"/>
            <a:ext cx="12192000" cy="68580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10" name="TextBox 9">
            <a:extLst>
              <a:ext uri="{FF2B5EF4-FFF2-40B4-BE49-F238E27FC236}">
                <a16:creationId xmlns:a16="http://schemas.microsoft.com/office/drawing/2014/main" id="{59850C76-17D1-604E-9084-C22EE46D1C16}"/>
              </a:ext>
            </a:extLst>
          </p:cNvPr>
          <p:cNvSpPr txBox="1"/>
          <p:nvPr/>
        </p:nvSpPr>
        <p:spPr>
          <a:xfrm>
            <a:off x="5181600" y="2118569"/>
            <a:ext cx="6156312" cy="2308324"/>
          </a:xfrm>
          <a:prstGeom prst="rect">
            <a:avLst/>
          </a:prstGeom>
          <a:noFill/>
        </p:spPr>
        <p:txBody>
          <a:bodyPr wrap="square" rtlCol="0">
            <a:spAutoFit/>
          </a:bodyPr>
          <a:lstStyle/>
          <a:p>
            <a:r>
              <a:rPr lang="en-US" sz="3600" spc="-4" dirty="0">
                <a:solidFill>
                  <a:srgbClr val="00293A"/>
                </a:solidFill>
                <a:latin typeface="Gotham Bold" pitchFamily="50" charset="0"/>
                <a:cs typeface="Gotham Bold" pitchFamily="50" charset="0"/>
              </a:rPr>
              <a:t>For Us?</a:t>
            </a:r>
          </a:p>
          <a:p>
            <a:endParaRPr lang="en-US" sz="3600" spc="-4" dirty="0">
              <a:solidFill>
                <a:srgbClr val="00293A"/>
              </a:solidFill>
              <a:latin typeface="Gotham Bold" pitchFamily="50" charset="0"/>
              <a:cs typeface="Gotham Bold" pitchFamily="50" charset="0"/>
            </a:endParaRPr>
          </a:p>
          <a:p>
            <a:r>
              <a:rPr lang="en-US" sz="3600" spc="-4" dirty="0">
                <a:solidFill>
                  <a:srgbClr val="00293A"/>
                </a:solidFill>
                <a:latin typeface="Gotham Bold" pitchFamily="50" charset="0"/>
                <a:cs typeface="Gotham Bold" pitchFamily="50" charset="0"/>
                <a:hlinkClick r:id="rId3"/>
              </a:rPr>
              <a:t>esunderman@aqua.org</a:t>
            </a:r>
            <a:endParaRPr lang="en-US" sz="3600" spc="-4" dirty="0">
              <a:solidFill>
                <a:srgbClr val="00293A"/>
              </a:solidFill>
              <a:latin typeface="Gotham Bold" pitchFamily="50" charset="0"/>
              <a:cs typeface="Gotham Bold" pitchFamily="50" charset="0"/>
            </a:endParaRPr>
          </a:p>
          <a:p>
            <a:r>
              <a:rPr lang="en-US" sz="3600" spc="-4" dirty="0">
                <a:solidFill>
                  <a:srgbClr val="00293A"/>
                </a:solidFill>
                <a:latin typeface="Gotham Bold" pitchFamily="50" charset="0"/>
                <a:cs typeface="Gotham Bold" pitchFamily="50" charset="0"/>
                <a:hlinkClick r:id="rId4"/>
              </a:rPr>
              <a:t>sbarr@aqua.org</a:t>
            </a:r>
            <a:r>
              <a:rPr lang="en-US" sz="3600" spc="-4" dirty="0">
                <a:solidFill>
                  <a:srgbClr val="00293A"/>
                </a:solidFill>
                <a:latin typeface="Gotham Bold" pitchFamily="50" charset="0"/>
                <a:cs typeface="Gotham Bold" pitchFamily="50" charset="0"/>
              </a:rPr>
              <a:t> </a:t>
            </a:r>
            <a:endParaRPr lang="en-US" sz="3600" dirty="0">
              <a:latin typeface="Gotham Bold" pitchFamily="50" charset="0"/>
              <a:cs typeface="Gotham Bold" pitchFamily="50" charset="0"/>
            </a:endParaRPr>
          </a:p>
        </p:txBody>
      </p:sp>
      <p:pic>
        <p:nvPicPr>
          <p:cNvPr id="12" name="Picture 11">
            <a:extLst>
              <a:ext uri="{FF2B5EF4-FFF2-40B4-BE49-F238E27FC236}">
                <a16:creationId xmlns:a16="http://schemas.microsoft.com/office/drawing/2014/main" id="{4D65E5AA-EE33-404E-8986-376213004A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
        <p:nvSpPr>
          <p:cNvPr id="2" name="object 2"/>
          <p:cNvSpPr txBox="1"/>
          <p:nvPr/>
        </p:nvSpPr>
        <p:spPr>
          <a:xfrm>
            <a:off x="2416969" y="6080259"/>
            <a:ext cx="928688" cy="130809"/>
          </a:xfrm>
          <a:prstGeom prst="rect">
            <a:avLst/>
          </a:prstGeom>
        </p:spPr>
        <p:txBody>
          <a:bodyPr vert="horz" wrap="square" lIns="0" tIns="893" rIns="0" bIns="0" rtlCol="0">
            <a:spAutoFit/>
          </a:bodyPr>
          <a:lstStyle/>
          <a:p>
            <a:pPr>
              <a:spcBef>
                <a:spcPts val="7"/>
              </a:spcBef>
            </a:pPr>
            <a:r>
              <a:rPr sz="844" spc="4" dirty="0">
                <a:solidFill>
                  <a:srgbClr val="B3BFC4"/>
                </a:solidFill>
                <a:latin typeface="Gotham Book" pitchFamily="2" charset="0"/>
                <a:cs typeface="Gotham Book" pitchFamily="2" charset="0"/>
              </a:rPr>
              <a:t>October 01,</a:t>
            </a:r>
            <a:r>
              <a:rPr sz="844" spc="-32" dirty="0">
                <a:solidFill>
                  <a:srgbClr val="B3BFC4"/>
                </a:solidFill>
                <a:latin typeface="Gotham Book" pitchFamily="2" charset="0"/>
                <a:cs typeface="Gotham Book" pitchFamily="2" charset="0"/>
              </a:rPr>
              <a:t> </a:t>
            </a:r>
            <a:r>
              <a:rPr sz="844" spc="4" dirty="0">
                <a:solidFill>
                  <a:srgbClr val="B3BFC4"/>
                </a:solidFill>
                <a:latin typeface="Gotham Book" pitchFamily="2" charset="0"/>
                <a:cs typeface="Gotham Book" pitchFamily="2" charset="0"/>
              </a:rPr>
              <a:t>2018</a:t>
            </a:r>
            <a:endParaRPr sz="844" dirty="0">
              <a:latin typeface="Gotham Book" pitchFamily="2" charset="0"/>
              <a:cs typeface="Gotham Book" pitchFamily="2" charset="0"/>
            </a:endParaRPr>
          </a:p>
        </p:txBody>
      </p:sp>
      <p:sp>
        <p:nvSpPr>
          <p:cNvPr id="3" name="object 3"/>
          <p:cNvSpPr/>
          <p:nvPr/>
        </p:nvSpPr>
        <p:spPr>
          <a:xfrm>
            <a:off x="0" y="0"/>
            <a:ext cx="4125516" cy="6858000"/>
          </a:xfrm>
          <a:prstGeom prst="rect">
            <a:avLst/>
          </a:prstGeom>
          <a:blipFill>
            <a:blip r:embed="rId6" cstate="print"/>
            <a:stretch>
              <a:fillRect/>
            </a:stretch>
          </a:blipFill>
        </p:spPr>
        <p:txBody>
          <a:bodyPr wrap="square" lIns="0" tIns="0" rIns="0" bIns="0" rtlCol="0"/>
          <a:lstStyle/>
          <a:p>
            <a:endParaRPr sz="1060" dirty="0">
              <a:latin typeface="Gotham Book" pitchFamily="2" charset="0"/>
            </a:endParaRPr>
          </a:p>
        </p:txBody>
      </p:sp>
      <p:sp>
        <p:nvSpPr>
          <p:cNvPr id="13" name="object 3">
            <a:extLst>
              <a:ext uri="{FF2B5EF4-FFF2-40B4-BE49-F238E27FC236}">
                <a16:creationId xmlns:a16="http://schemas.microsoft.com/office/drawing/2014/main" id="{7CB26138-1B85-564E-B681-06F5BE9A3724}"/>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521970-5D14-0743-8D2F-261571B04B94}"/>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Gotham Book" pitchFamily="2" charset="0"/>
            </a:endParaRPr>
          </a:p>
        </p:txBody>
      </p:sp>
      <p:sp>
        <p:nvSpPr>
          <p:cNvPr id="2" name="object 2"/>
          <p:cNvSpPr txBox="1">
            <a:spLocks noGrp="1"/>
          </p:cNvSpPr>
          <p:nvPr>
            <p:ph type="title"/>
          </p:nvPr>
        </p:nvSpPr>
        <p:spPr>
          <a:xfrm>
            <a:off x="2975288" y="1656448"/>
            <a:ext cx="6241852" cy="2765317"/>
          </a:xfrm>
          <a:prstGeom prst="rect">
            <a:avLst/>
          </a:prstGeom>
        </p:spPr>
        <p:txBody>
          <a:bodyPr vert="horz" wrap="square" lIns="0" tIns="144661" rIns="0" bIns="0" rtlCol="0">
            <a:spAutoFit/>
          </a:bodyPr>
          <a:lstStyle/>
          <a:p>
            <a:pPr marL="8929" marR="3572" algn="ctr">
              <a:lnSpc>
                <a:spcPts val="5695"/>
              </a:lnSpc>
              <a:spcBef>
                <a:spcPts val="1139"/>
              </a:spcBef>
              <a:tabLst>
                <a:tab pos="1360836" algn="l"/>
                <a:tab pos="1811769" algn="l"/>
                <a:tab pos="2325207" algn="l"/>
                <a:tab pos="3273507" algn="l"/>
                <a:tab pos="3656131" algn="l"/>
              </a:tabLst>
            </a:pPr>
            <a:r>
              <a:rPr lang="en-US" sz="5625" dirty="0">
                <a:solidFill>
                  <a:srgbClr val="FFFFFF"/>
                </a:solidFill>
              </a:rPr>
              <a:t>Thank you for your time!</a:t>
            </a:r>
            <a:br>
              <a:rPr lang="en-US" sz="5625" dirty="0">
                <a:solidFill>
                  <a:srgbClr val="FFFFFF"/>
                </a:solidFill>
              </a:rPr>
            </a:br>
            <a:endParaRPr sz="5625" dirty="0"/>
          </a:p>
          <a:p>
            <a:pPr marL="4018" algn="ctr">
              <a:spcBef>
                <a:spcPts val="1332"/>
              </a:spcBef>
            </a:pPr>
            <a:r>
              <a:rPr lang="en-US" sz="1687" spc="-7" dirty="0">
                <a:solidFill>
                  <a:srgbClr val="FFFFFF"/>
                </a:solidFill>
              </a:rPr>
              <a:t>We appreciate your partnership and support. </a:t>
            </a:r>
            <a:endParaRPr sz="1687" dirty="0"/>
          </a:p>
        </p:txBody>
      </p:sp>
      <p:pic>
        <p:nvPicPr>
          <p:cNvPr id="5" name="Picture 4">
            <a:extLst>
              <a:ext uri="{FF2B5EF4-FFF2-40B4-BE49-F238E27FC236}">
                <a16:creationId xmlns:a16="http://schemas.microsoft.com/office/drawing/2014/main" id="{18A71E54-B81D-A349-80BD-96B0DE77C2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1600" y="5995273"/>
            <a:ext cx="2970609" cy="2919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92000" cy="67818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3" name="object 3"/>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1" name="object 31"/>
          <p:cNvSpPr txBox="1">
            <a:spLocks noGrp="1"/>
          </p:cNvSpPr>
          <p:nvPr>
            <p:ph type="title"/>
          </p:nvPr>
        </p:nvSpPr>
        <p:spPr>
          <a:xfrm>
            <a:off x="2390180" y="2371537"/>
            <a:ext cx="6262599" cy="3159829"/>
          </a:xfrm>
          <a:prstGeom prst="rect">
            <a:avLst/>
          </a:prstGeom>
        </p:spPr>
        <p:txBody>
          <a:bodyPr vert="horz" wrap="square" lIns="0" tIns="40630" rIns="0" bIns="0" rtlCol="0">
            <a:spAutoFit/>
          </a:bodyPr>
          <a:lstStyle/>
          <a:p>
            <a:pPr marL="8929" marR="767479">
              <a:lnSpc>
                <a:spcPts val="3874"/>
              </a:lnSpc>
              <a:spcBef>
                <a:spcPts val="320"/>
              </a:spcBef>
            </a:pPr>
            <a:r>
              <a:rPr lang="en-US" sz="3797" spc="4" dirty="0"/>
              <a:t>Summary</a:t>
            </a:r>
            <a:endParaRPr sz="3797" spc="-7" dirty="0"/>
          </a:p>
          <a:p>
            <a:pPr marL="31699" marR="3572">
              <a:lnSpc>
                <a:spcPct val="115100"/>
              </a:lnSpc>
              <a:spcBef>
                <a:spcPts val="802"/>
              </a:spcBef>
            </a:pPr>
            <a:r>
              <a:rPr lang="en-US" sz="2400" b="0" spc="28" dirty="0">
                <a:latin typeface="Gotham Book" pitchFamily="2" charset="0"/>
                <a:cs typeface="Gotham Book" pitchFamily="2" charset="0"/>
              </a:rPr>
              <a:t>• About the National Aquarium</a:t>
            </a:r>
            <a:br>
              <a:rPr lang="en-US" sz="2400" b="0" spc="14" dirty="0">
                <a:latin typeface="Gotham Book" pitchFamily="2" charset="0"/>
                <a:cs typeface="Gotham Book" pitchFamily="2" charset="0"/>
              </a:rPr>
            </a:br>
            <a:r>
              <a:rPr lang="en-US" sz="2400" b="0" spc="28" dirty="0">
                <a:latin typeface="Gotham Book" pitchFamily="2" charset="0"/>
                <a:cs typeface="Gotham Book" pitchFamily="2" charset="0"/>
              </a:rPr>
              <a:t>• Consignment Program Overview</a:t>
            </a:r>
            <a:br>
              <a:rPr lang="en-US" sz="2400" b="0" spc="14" dirty="0">
                <a:latin typeface="Gotham Book" pitchFamily="2" charset="0"/>
                <a:cs typeface="Gotham Book" pitchFamily="2" charset="0"/>
              </a:rPr>
            </a:br>
            <a:r>
              <a:rPr lang="en-US" sz="2400" b="0" spc="28" dirty="0">
                <a:latin typeface="Gotham Book" pitchFamily="2" charset="0"/>
                <a:cs typeface="Gotham Book" pitchFamily="2" charset="0"/>
              </a:rPr>
              <a:t>•Helpful Tips for Your Visit </a:t>
            </a:r>
            <a:br>
              <a:rPr lang="en-US" sz="2400" b="0" spc="28" dirty="0">
                <a:latin typeface="Gotham Book" pitchFamily="2" charset="0"/>
                <a:cs typeface="Gotham Book" pitchFamily="2" charset="0"/>
              </a:rPr>
            </a:br>
            <a:r>
              <a:rPr lang="en-US" sz="2400" b="0" spc="28" dirty="0">
                <a:latin typeface="Gotham Book" pitchFamily="2" charset="0"/>
                <a:cs typeface="Gotham Book" pitchFamily="2" charset="0"/>
              </a:rPr>
              <a:t>• Q&amp;A</a:t>
            </a:r>
            <a:br>
              <a:rPr lang="en-US" sz="2400" b="0" spc="28" dirty="0">
                <a:latin typeface="Gotham Book" pitchFamily="2" charset="0"/>
                <a:cs typeface="Gotham Book" pitchFamily="2" charset="0"/>
              </a:rPr>
            </a:br>
            <a:br>
              <a:rPr lang="en-US" sz="2400" b="0" spc="28" dirty="0">
                <a:latin typeface="Gotham Book" pitchFamily="2" charset="0"/>
                <a:cs typeface="Gotham Book" pitchFamily="2" charset="0"/>
              </a:rPr>
            </a:br>
            <a:endParaRPr sz="2400" b="0" dirty="0">
              <a:latin typeface="Gotham Book" pitchFamily="2" charset="0"/>
              <a:cs typeface="Gotham Book" pitchFamily="2" charset="0"/>
            </a:endParaRPr>
          </a:p>
        </p:txBody>
      </p:sp>
      <p:pic>
        <p:nvPicPr>
          <p:cNvPr id="6" name="Picture 5">
            <a:extLst>
              <a:ext uri="{FF2B5EF4-FFF2-40B4-BE49-F238E27FC236}">
                <a16:creationId xmlns:a16="http://schemas.microsoft.com/office/drawing/2014/main" id="{888F3FBA-F843-DE45-8A0A-47F1B7F6C2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Tree>
    <p:extLst>
      <p:ext uri="{BB962C8B-B14F-4D97-AF65-F5344CB8AC3E}">
        <p14:creationId xmlns:p14="http://schemas.microsoft.com/office/powerpoint/2010/main" val="627182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2C102793-90D4-8F46-B24D-241A01FF230C}"/>
              </a:ext>
            </a:extLst>
          </p:cNvPr>
          <p:cNvPicPr preferRelativeResize="0">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38065"/>
            <a:ext cx="13586747" cy="9054554"/>
          </a:xfrm>
          <a:prstGeom prst="rect">
            <a:avLst/>
          </a:prstGeom>
          <a:ln>
            <a:noFill/>
          </a:ln>
        </p:spPr>
      </p:pic>
      <p:sp>
        <p:nvSpPr>
          <p:cNvPr id="3" name="object 3"/>
          <p:cNvSpPr/>
          <p:nvPr/>
        </p:nvSpPr>
        <p:spPr>
          <a:xfrm>
            <a:off x="-380999" y="6545461"/>
            <a:ext cx="12801583"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1" name="object 31"/>
          <p:cNvSpPr txBox="1"/>
          <p:nvPr/>
        </p:nvSpPr>
        <p:spPr>
          <a:xfrm>
            <a:off x="2133600" y="2726637"/>
            <a:ext cx="4557847" cy="877043"/>
          </a:xfrm>
          <a:prstGeom prst="rect">
            <a:avLst/>
          </a:prstGeom>
        </p:spPr>
        <p:txBody>
          <a:bodyPr vert="horz" wrap="square" lIns="0" tIns="144661" rIns="0" bIns="0" rtlCol="0">
            <a:spAutoFit/>
          </a:bodyPr>
          <a:lstStyle/>
          <a:p>
            <a:pPr marL="8929" marR="3572">
              <a:lnSpc>
                <a:spcPts val="5695"/>
              </a:lnSpc>
              <a:spcBef>
                <a:spcPts val="1139"/>
              </a:spcBef>
            </a:pPr>
            <a:r>
              <a:rPr lang="en-US" sz="5625" dirty="0">
                <a:solidFill>
                  <a:srgbClr val="FFFFFF"/>
                </a:solidFill>
                <a:latin typeface="Gotham Black" pitchFamily="50" charset="0"/>
                <a:cs typeface="Gotham Black" pitchFamily="50" charset="0"/>
              </a:rPr>
              <a:t>About Us</a:t>
            </a:r>
            <a:endParaRPr sz="5625" dirty="0">
              <a:latin typeface="Gotham Black" pitchFamily="50" charset="0"/>
              <a:cs typeface="Gotham Black" pitchFamily="50" charset="0"/>
            </a:endParaRPr>
          </a:p>
        </p:txBody>
      </p:sp>
      <p:pic>
        <p:nvPicPr>
          <p:cNvPr id="34" name="Picture 33">
            <a:extLst>
              <a:ext uri="{FF2B5EF4-FFF2-40B4-BE49-F238E27FC236}">
                <a16:creationId xmlns:a16="http://schemas.microsoft.com/office/drawing/2014/main" id="{A79E569C-26C1-684B-84EF-0CFAFAED68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5995273"/>
            <a:ext cx="2970609" cy="29193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4DC14775-E79C-9843-8D2B-09AC3C9671E1}"/>
              </a:ext>
            </a:extLst>
          </p:cNvPr>
          <p:cNvSpPr/>
          <p:nvPr/>
        </p:nvSpPr>
        <p:spPr>
          <a:xfrm>
            <a:off x="0" y="0"/>
            <a:ext cx="12192000" cy="68580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7" name="object 4">
            <a:extLst>
              <a:ext uri="{FF2B5EF4-FFF2-40B4-BE49-F238E27FC236}">
                <a16:creationId xmlns:a16="http://schemas.microsoft.com/office/drawing/2014/main" id="{096A3A9F-3049-C94F-B264-0BEACA6DB4F1}"/>
              </a:ext>
            </a:extLst>
          </p:cNvPr>
          <p:cNvSpPr txBox="1"/>
          <p:nvPr/>
        </p:nvSpPr>
        <p:spPr>
          <a:xfrm>
            <a:off x="5408267" y="3532916"/>
            <a:ext cx="5316438" cy="1240123"/>
          </a:xfrm>
          <a:prstGeom prst="rect">
            <a:avLst/>
          </a:prstGeom>
        </p:spPr>
        <p:txBody>
          <a:bodyPr vert="horz" wrap="square" lIns="0" tIns="8930" rIns="0" bIns="0" rtlCol="0">
            <a:spAutoFit/>
          </a:bodyPr>
          <a:lstStyle/>
          <a:p>
            <a:pPr marL="8929" marR="3572">
              <a:lnSpc>
                <a:spcPts val="2409"/>
              </a:lnSpc>
              <a:spcBef>
                <a:spcPts val="70"/>
              </a:spcBef>
            </a:pPr>
            <a:r>
              <a:rPr lang="en-US" sz="2400" spc="11" dirty="0">
                <a:solidFill>
                  <a:srgbClr val="00293A"/>
                </a:solidFill>
                <a:latin typeface="Gotham Book" pitchFamily="2" charset="0"/>
                <a:cs typeface="Gotham Book" pitchFamily="2" charset="0"/>
              </a:rPr>
              <a:t>The National Aquarium is a nonprofit organization whose mission is to inspire conservation of the world’s aquatic treasures. </a:t>
            </a:r>
            <a:endParaRPr sz="2400" dirty="0">
              <a:latin typeface="Gotham Book" pitchFamily="2" charset="0"/>
              <a:cs typeface="Gotham Book" pitchFamily="2" charset="0"/>
            </a:endParaRPr>
          </a:p>
        </p:txBody>
      </p:sp>
      <p:sp>
        <p:nvSpPr>
          <p:cNvPr id="8" name="TextBox 7">
            <a:extLst>
              <a:ext uri="{FF2B5EF4-FFF2-40B4-BE49-F238E27FC236}">
                <a16:creationId xmlns:a16="http://schemas.microsoft.com/office/drawing/2014/main" id="{55D68D32-D328-AA44-B2A2-A043EE954F64}"/>
              </a:ext>
            </a:extLst>
          </p:cNvPr>
          <p:cNvSpPr txBox="1"/>
          <p:nvPr/>
        </p:nvSpPr>
        <p:spPr>
          <a:xfrm>
            <a:off x="5358032" y="2782669"/>
            <a:ext cx="4554438" cy="646331"/>
          </a:xfrm>
          <a:prstGeom prst="rect">
            <a:avLst/>
          </a:prstGeom>
          <a:noFill/>
        </p:spPr>
        <p:txBody>
          <a:bodyPr wrap="square" rtlCol="0">
            <a:spAutoFit/>
          </a:bodyPr>
          <a:lstStyle/>
          <a:p>
            <a:r>
              <a:rPr lang="en-US" sz="3600" spc="-4" dirty="0">
                <a:solidFill>
                  <a:srgbClr val="00293A"/>
                </a:solidFill>
                <a:latin typeface="Gotham Bold" pitchFamily="50" charset="0"/>
                <a:cs typeface="Gotham Bold" pitchFamily="50" charset="0"/>
              </a:rPr>
              <a:t>Mission</a:t>
            </a:r>
            <a:endParaRPr lang="en-US" sz="3600" dirty="0">
              <a:latin typeface="Gotham Bold" pitchFamily="50" charset="0"/>
              <a:cs typeface="Gotham Bold" pitchFamily="50" charset="0"/>
            </a:endParaRPr>
          </a:p>
        </p:txBody>
      </p:sp>
      <p:pic>
        <p:nvPicPr>
          <p:cNvPr id="10" name="Picture 9">
            <a:extLst>
              <a:ext uri="{FF2B5EF4-FFF2-40B4-BE49-F238E27FC236}">
                <a16:creationId xmlns:a16="http://schemas.microsoft.com/office/drawing/2014/main" id="{6D943AEC-4790-2846-8BE8-267330922D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
        <p:nvSpPr>
          <p:cNvPr id="2" name="object 2"/>
          <p:cNvSpPr txBox="1"/>
          <p:nvPr/>
        </p:nvSpPr>
        <p:spPr>
          <a:xfrm>
            <a:off x="2416969" y="6080259"/>
            <a:ext cx="928688" cy="130809"/>
          </a:xfrm>
          <a:prstGeom prst="rect">
            <a:avLst/>
          </a:prstGeom>
        </p:spPr>
        <p:txBody>
          <a:bodyPr vert="horz" wrap="square" lIns="0" tIns="893" rIns="0" bIns="0" rtlCol="0">
            <a:spAutoFit/>
          </a:bodyPr>
          <a:lstStyle/>
          <a:p>
            <a:pPr>
              <a:spcBef>
                <a:spcPts val="7"/>
              </a:spcBef>
            </a:pPr>
            <a:r>
              <a:rPr sz="844" spc="4" dirty="0">
                <a:solidFill>
                  <a:srgbClr val="B3BFC4"/>
                </a:solidFill>
                <a:latin typeface="Gotham Book" pitchFamily="2" charset="0"/>
                <a:cs typeface="Gotham Book" pitchFamily="2" charset="0"/>
              </a:rPr>
              <a:t>October 01,</a:t>
            </a:r>
            <a:r>
              <a:rPr sz="844" spc="-32" dirty="0">
                <a:solidFill>
                  <a:srgbClr val="B3BFC4"/>
                </a:solidFill>
                <a:latin typeface="Gotham Book" pitchFamily="2" charset="0"/>
                <a:cs typeface="Gotham Book" pitchFamily="2" charset="0"/>
              </a:rPr>
              <a:t> </a:t>
            </a:r>
            <a:r>
              <a:rPr sz="844" spc="4" dirty="0">
                <a:solidFill>
                  <a:srgbClr val="B3BFC4"/>
                </a:solidFill>
                <a:latin typeface="Gotham Book" pitchFamily="2" charset="0"/>
                <a:cs typeface="Gotham Book" pitchFamily="2" charset="0"/>
              </a:rPr>
              <a:t>2018</a:t>
            </a:r>
            <a:endParaRPr sz="844" dirty="0">
              <a:latin typeface="Gotham Book" pitchFamily="2" charset="0"/>
              <a:cs typeface="Gotham Book" pitchFamily="2" charset="0"/>
            </a:endParaRPr>
          </a:p>
        </p:txBody>
      </p:sp>
      <p:sp>
        <p:nvSpPr>
          <p:cNvPr id="5" name="object 5"/>
          <p:cNvSpPr/>
          <p:nvPr/>
        </p:nvSpPr>
        <p:spPr>
          <a:xfrm>
            <a:off x="-19645" y="0"/>
            <a:ext cx="4125516" cy="6858000"/>
          </a:xfrm>
          <a:prstGeom prst="rect">
            <a:avLst/>
          </a:prstGeom>
          <a:blipFill>
            <a:blip r:embed="rId4" cstate="print"/>
            <a:stretch>
              <a:fillRect/>
            </a:stretch>
          </a:blipFill>
        </p:spPr>
        <p:txBody>
          <a:bodyPr wrap="square" lIns="0" tIns="0" rIns="0" bIns="0" rtlCol="0"/>
          <a:lstStyle/>
          <a:p>
            <a:endParaRPr sz="1060" dirty="0">
              <a:latin typeface="Gotham Book" pitchFamily="2" charset="0"/>
            </a:endParaRPr>
          </a:p>
        </p:txBody>
      </p:sp>
      <p:sp>
        <p:nvSpPr>
          <p:cNvPr id="11" name="object 3">
            <a:extLst>
              <a:ext uri="{FF2B5EF4-FFF2-40B4-BE49-F238E27FC236}">
                <a16:creationId xmlns:a16="http://schemas.microsoft.com/office/drawing/2014/main" id="{0FDB4A6A-E710-BB43-B05A-DE10AA49640B}"/>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32B69FE4-16D6-3F47-B39C-9218D5DD69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32901"/>
            <a:ext cx="12192000" cy="8123802"/>
          </a:xfrm>
          <a:prstGeom prst="rect">
            <a:avLst/>
          </a:prstGeom>
        </p:spPr>
      </p:pic>
      <p:sp>
        <p:nvSpPr>
          <p:cNvPr id="3" name="object 3"/>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4" name="object 31">
            <a:extLst>
              <a:ext uri="{FF2B5EF4-FFF2-40B4-BE49-F238E27FC236}">
                <a16:creationId xmlns:a16="http://schemas.microsoft.com/office/drawing/2014/main" id="{59601433-9E61-8046-B1C6-8521BE4E6ADB}"/>
              </a:ext>
            </a:extLst>
          </p:cNvPr>
          <p:cNvSpPr txBox="1"/>
          <p:nvPr/>
        </p:nvSpPr>
        <p:spPr>
          <a:xfrm>
            <a:off x="1828800" y="1981200"/>
            <a:ext cx="4953000" cy="1608012"/>
          </a:xfrm>
          <a:prstGeom prst="rect">
            <a:avLst/>
          </a:prstGeom>
        </p:spPr>
        <p:txBody>
          <a:bodyPr vert="horz" wrap="square" lIns="0" tIns="144661" rIns="0" bIns="0" rtlCol="0">
            <a:spAutoFit/>
          </a:bodyPr>
          <a:lstStyle/>
          <a:p>
            <a:pPr marL="8929" marR="3572">
              <a:lnSpc>
                <a:spcPts val="5695"/>
              </a:lnSpc>
              <a:spcBef>
                <a:spcPts val="1139"/>
              </a:spcBef>
            </a:pPr>
            <a:r>
              <a:rPr lang="en-US" sz="5625" dirty="0">
                <a:solidFill>
                  <a:srgbClr val="FFFFFF"/>
                </a:solidFill>
                <a:latin typeface="Gotham Black" pitchFamily="50" charset="0"/>
                <a:cs typeface="Gotham Black" pitchFamily="50" charset="0"/>
              </a:rPr>
              <a:t>Consignment Program</a:t>
            </a:r>
            <a:endParaRPr sz="5625" dirty="0">
              <a:latin typeface="Gotham Black" pitchFamily="50" charset="0"/>
              <a:cs typeface="Gotham Black" pitchFamily="50" charset="0"/>
            </a:endParaRPr>
          </a:p>
        </p:txBody>
      </p:sp>
      <p:sp>
        <p:nvSpPr>
          <p:cNvPr id="35" name="object 32">
            <a:extLst>
              <a:ext uri="{FF2B5EF4-FFF2-40B4-BE49-F238E27FC236}">
                <a16:creationId xmlns:a16="http://schemas.microsoft.com/office/drawing/2014/main" id="{F32F04DF-84CC-2A43-8AB0-960FBD40E67E}"/>
              </a:ext>
            </a:extLst>
          </p:cNvPr>
          <p:cNvSpPr txBox="1"/>
          <p:nvPr/>
        </p:nvSpPr>
        <p:spPr>
          <a:xfrm>
            <a:off x="1828800" y="3589212"/>
            <a:ext cx="4096520" cy="1177414"/>
          </a:xfrm>
          <a:prstGeom prst="rect">
            <a:avLst/>
          </a:prstGeom>
        </p:spPr>
        <p:txBody>
          <a:bodyPr vert="horz" wrap="square" lIns="0" tIns="8930" rIns="0" bIns="0" rtlCol="0">
            <a:spAutoFit/>
          </a:bodyPr>
          <a:lstStyle/>
          <a:p>
            <a:pPr marL="8929">
              <a:spcBef>
                <a:spcPts val="70"/>
              </a:spcBef>
            </a:pPr>
            <a:r>
              <a:rPr lang="en-US" sz="2531" spc="21" dirty="0">
                <a:solidFill>
                  <a:srgbClr val="FFFFFF"/>
                </a:solidFill>
                <a:latin typeface="Gotham Bold" pitchFamily="50" charset="0"/>
                <a:cs typeface="Gotham Bold" pitchFamily="50" charset="0"/>
              </a:rPr>
              <a:t>Overview, Redemption Process, &amp; Exclusive Perks</a:t>
            </a:r>
            <a:endParaRPr sz="2531" dirty="0">
              <a:latin typeface="Gotham Bold" pitchFamily="50" charset="0"/>
              <a:cs typeface="Gotham Bold" pitchFamily="50" charset="0"/>
            </a:endParaRPr>
          </a:p>
        </p:txBody>
      </p:sp>
      <p:pic>
        <p:nvPicPr>
          <p:cNvPr id="36" name="Picture 35">
            <a:extLst>
              <a:ext uri="{FF2B5EF4-FFF2-40B4-BE49-F238E27FC236}">
                <a16:creationId xmlns:a16="http://schemas.microsoft.com/office/drawing/2014/main" id="{63EEA0A7-2332-0E4E-8BFB-461B7FA9D8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5995273"/>
            <a:ext cx="2970609" cy="29193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CF28C1B7-5D30-5E45-9F67-FD52BFE61587}"/>
              </a:ext>
            </a:extLst>
          </p:cNvPr>
          <p:cNvSpPr/>
          <p:nvPr/>
        </p:nvSpPr>
        <p:spPr>
          <a:xfrm>
            <a:off x="0" y="0"/>
            <a:ext cx="12192000" cy="67818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14" name="object 3">
            <a:extLst>
              <a:ext uri="{FF2B5EF4-FFF2-40B4-BE49-F238E27FC236}">
                <a16:creationId xmlns:a16="http://schemas.microsoft.com/office/drawing/2014/main" id="{B84477D4-4F71-354E-9527-61166120A229}"/>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2" name="object 2"/>
          <p:cNvSpPr txBox="1"/>
          <p:nvPr/>
        </p:nvSpPr>
        <p:spPr>
          <a:xfrm>
            <a:off x="609600" y="758131"/>
            <a:ext cx="3200400" cy="5029200"/>
          </a:xfrm>
          <a:prstGeom prst="rect">
            <a:avLst/>
          </a:prstGeom>
        </p:spPr>
        <p:txBody>
          <a:bodyPr vert="horz" wrap="square" lIns="0" tIns="94208" rIns="0" bIns="0" rtlCol="0">
            <a:noAutofit/>
          </a:bodyPr>
          <a:lstStyle/>
          <a:p>
            <a:pPr marL="35717">
              <a:spcBef>
                <a:spcPts val="742"/>
              </a:spcBef>
            </a:pPr>
            <a:r>
              <a:rPr lang="en-US" sz="1800" spc="95" dirty="0">
                <a:solidFill>
                  <a:schemeClr val="tx2">
                    <a:lumMod val="75000"/>
                  </a:schemeClr>
                </a:solidFill>
                <a:latin typeface="Gotham Bold" pitchFamily="50" charset="0"/>
                <a:cs typeface="Gotham Bold" pitchFamily="50" charset="0"/>
              </a:rPr>
              <a:t>Program </a:t>
            </a:r>
            <a:endParaRPr sz="1800" dirty="0">
              <a:solidFill>
                <a:schemeClr val="tx2">
                  <a:lumMod val="75000"/>
                </a:schemeClr>
              </a:solidFill>
              <a:latin typeface="Gotham Bold" pitchFamily="50" charset="0"/>
              <a:cs typeface="Gotham Bold" pitchFamily="50" charset="0"/>
            </a:endParaRPr>
          </a:p>
          <a:p>
            <a:pPr>
              <a:spcBef>
                <a:spcPts val="4"/>
              </a:spcBef>
            </a:pPr>
            <a:endParaRPr sz="1195" dirty="0">
              <a:latin typeface="Gotham Book" pitchFamily="2" charset="0"/>
              <a:cs typeface="Gotham Book" pitchFamily="2" charset="0"/>
            </a:endParaRPr>
          </a:p>
          <a:p>
            <a:pPr marL="8929" marR="202697">
              <a:lnSpc>
                <a:spcPts val="2440"/>
              </a:lnSpc>
            </a:pPr>
            <a:r>
              <a:rPr lang="en-US" sz="3600" spc="-4" dirty="0">
                <a:solidFill>
                  <a:srgbClr val="00293A"/>
                </a:solidFill>
                <a:latin typeface="Gotham Bold" pitchFamily="50" charset="0"/>
                <a:cs typeface="Gotham Bold" pitchFamily="50" charset="0"/>
              </a:rPr>
              <a:t>Overview</a:t>
            </a:r>
          </a:p>
          <a:p>
            <a:pPr marL="308966" marR="240200" indent="-285750">
              <a:lnSpc>
                <a:spcPct val="114799"/>
              </a:lnSpc>
              <a:spcBef>
                <a:spcPts val="503"/>
              </a:spcBef>
              <a:buFont typeface="Arial" panose="020B0604020202020204" pitchFamily="34" charset="0"/>
              <a:buChar char="•"/>
            </a:pPr>
            <a:endParaRPr lang="en-US" sz="1800" spc="14" dirty="0">
              <a:solidFill>
                <a:srgbClr val="00293A"/>
              </a:solidFill>
              <a:latin typeface="Gotham Book" pitchFamily="2" charset="0"/>
              <a:cs typeface="Gotham Book" pitchFamily="2" charset="0"/>
            </a:endParaRPr>
          </a:p>
          <a:p>
            <a:pPr marL="308966" marR="240200" indent="-285750">
              <a:lnSpc>
                <a:spcPct val="114799"/>
              </a:lnSpc>
              <a:spcBef>
                <a:spcPts val="503"/>
              </a:spcBef>
              <a:buFont typeface="Arial" panose="020B0604020202020204" pitchFamily="34" charset="0"/>
              <a:buChar char="•"/>
            </a:pPr>
            <a:endParaRPr lang="en-US" sz="1800" spc="14" dirty="0">
              <a:solidFill>
                <a:srgbClr val="00293A"/>
              </a:solidFill>
              <a:latin typeface="Gotham Book" pitchFamily="2" charset="0"/>
              <a:cs typeface="Gotham Book" pitchFamily="2" charset="0"/>
            </a:endParaRP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Savings on admission tickets</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MTP partnership</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Not public-facing/ exclusivity </a:t>
            </a:r>
            <a:endParaRPr lang="en-US" sz="1800" dirty="0">
              <a:latin typeface="Gotham Book" pitchFamily="2" charset="0"/>
              <a:cs typeface="Gotham Book" pitchFamily="2" charset="0"/>
            </a:endParaRPr>
          </a:p>
        </p:txBody>
      </p:sp>
      <p:sp>
        <p:nvSpPr>
          <p:cNvPr id="15" name="object 2">
            <a:extLst>
              <a:ext uri="{FF2B5EF4-FFF2-40B4-BE49-F238E27FC236}">
                <a16:creationId xmlns:a16="http://schemas.microsoft.com/office/drawing/2014/main" id="{E5B2D053-F73C-E54F-AB10-AE3509CE84B3}"/>
              </a:ext>
            </a:extLst>
          </p:cNvPr>
          <p:cNvSpPr txBox="1"/>
          <p:nvPr/>
        </p:nvSpPr>
        <p:spPr>
          <a:xfrm>
            <a:off x="4593382" y="769813"/>
            <a:ext cx="3200400" cy="5029200"/>
          </a:xfrm>
          <a:prstGeom prst="rect">
            <a:avLst/>
          </a:prstGeom>
        </p:spPr>
        <p:txBody>
          <a:bodyPr vert="horz" wrap="square" lIns="0" tIns="94208" rIns="0" bIns="0" rtlCol="0">
            <a:noAutofit/>
          </a:bodyPr>
          <a:lstStyle/>
          <a:p>
            <a:pPr marL="35717">
              <a:spcBef>
                <a:spcPts val="742"/>
              </a:spcBef>
            </a:pPr>
            <a:r>
              <a:rPr lang="en-US" sz="1800" spc="95" dirty="0">
                <a:solidFill>
                  <a:schemeClr val="tx2">
                    <a:lumMod val="75000"/>
                  </a:schemeClr>
                </a:solidFill>
                <a:latin typeface="Gotham Bold" pitchFamily="50" charset="0"/>
                <a:cs typeface="Gotham Bold" pitchFamily="50" charset="0"/>
              </a:rPr>
              <a:t>Consignment Ticket </a:t>
            </a:r>
            <a:endParaRPr sz="1800" dirty="0">
              <a:solidFill>
                <a:schemeClr val="tx2">
                  <a:lumMod val="75000"/>
                </a:schemeClr>
              </a:solidFill>
              <a:latin typeface="Gotham Bold" pitchFamily="50" charset="0"/>
              <a:cs typeface="Gotham Bold" pitchFamily="50" charset="0"/>
            </a:endParaRPr>
          </a:p>
          <a:p>
            <a:pPr>
              <a:spcBef>
                <a:spcPts val="4"/>
              </a:spcBef>
            </a:pPr>
            <a:endParaRPr sz="1195" dirty="0">
              <a:latin typeface="Gotham Book" pitchFamily="2" charset="0"/>
              <a:cs typeface="Gotham Book" pitchFamily="2" charset="0"/>
            </a:endParaRPr>
          </a:p>
          <a:p>
            <a:pPr marL="8929" marR="202697">
              <a:lnSpc>
                <a:spcPts val="2440"/>
              </a:lnSpc>
            </a:pPr>
            <a:r>
              <a:rPr lang="en-US" sz="3600" spc="-4" dirty="0">
                <a:solidFill>
                  <a:srgbClr val="00293A"/>
                </a:solidFill>
                <a:latin typeface="Gotham Bold" pitchFamily="50" charset="0"/>
                <a:cs typeface="Gotham Bold" pitchFamily="50" charset="0"/>
              </a:rPr>
              <a:t>Perks</a:t>
            </a:r>
            <a:endParaRPr sz="3600" dirty="0">
              <a:latin typeface="Gotham Bold" pitchFamily="50" charset="0"/>
              <a:cs typeface="Gotham Bold" pitchFamily="50" charset="0"/>
            </a:endParaRPr>
          </a:p>
          <a:p>
            <a:pPr marL="308966" marR="240200" indent="-285750">
              <a:lnSpc>
                <a:spcPct val="114799"/>
              </a:lnSpc>
              <a:spcBef>
                <a:spcPts val="503"/>
              </a:spcBef>
              <a:buFont typeface="Arial" panose="020B0604020202020204" pitchFamily="34" charset="0"/>
              <a:buChar char="•"/>
            </a:pPr>
            <a:endParaRPr lang="en-US" sz="1800" spc="14" dirty="0">
              <a:solidFill>
                <a:srgbClr val="00293A"/>
              </a:solidFill>
              <a:latin typeface="Gotham Book" pitchFamily="2" charset="0"/>
              <a:cs typeface="Gotham Book" pitchFamily="2" charset="0"/>
            </a:endParaRPr>
          </a:p>
          <a:p>
            <a:pPr marL="308966" marR="240200" indent="-285750">
              <a:lnSpc>
                <a:spcPct val="114799"/>
              </a:lnSpc>
              <a:spcBef>
                <a:spcPts val="503"/>
              </a:spcBef>
              <a:buFont typeface="Arial" panose="020B0604020202020204" pitchFamily="34" charset="0"/>
              <a:buChar char="•"/>
            </a:pPr>
            <a:endParaRPr lang="en-US" sz="1800" spc="14" dirty="0">
              <a:solidFill>
                <a:srgbClr val="00293A"/>
              </a:solidFill>
              <a:latin typeface="Gotham Book" pitchFamily="2" charset="0"/>
              <a:cs typeface="Gotham Book" pitchFamily="2" charset="0"/>
            </a:endParaRP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No reservations needed</a:t>
            </a:r>
          </a:p>
          <a:p>
            <a:pPr marL="308966" marR="240200" indent="-285750">
              <a:lnSpc>
                <a:spcPct val="114799"/>
              </a:lnSpc>
              <a:spcBef>
                <a:spcPts val="503"/>
              </a:spcBef>
              <a:buFont typeface="Arial" panose="020B0604020202020204" pitchFamily="34" charset="0"/>
              <a:buChar char="•"/>
            </a:pPr>
            <a:r>
              <a:rPr lang="en-US" sz="1800" spc="14">
                <a:solidFill>
                  <a:srgbClr val="00293A"/>
                </a:solidFill>
                <a:latin typeface="Gotham Book" pitchFamily="2" charset="0"/>
                <a:cs typeface="Gotham Book" pitchFamily="2" charset="0"/>
              </a:rPr>
              <a:t>Expire Dec 31</a:t>
            </a:r>
            <a:r>
              <a:rPr lang="en-US" sz="1800" spc="14" baseline="30000">
                <a:solidFill>
                  <a:srgbClr val="00293A"/>
                </a:solidFill>
                <a:latin typeface="Gotham Book" pitchFamily="2" charset="0"/>
                <a:cs typeface="Gotham Book" pitchFamily="2" charset="0"/>
              </a:rPr>
              <a:t>st</a:t>
            </a:r>
            <a:r>
              <a:rPr lang="en-US" sz="1800" spc="14">
                <a:solidFill>
                  <a:srgbClr val="00293A"/>
                </a:solidFill>
                <a:latin typeface="Gotham Book" pitchFamily="2" charset="0"/>
                <a:cs typeface="Gotham Book" pitchFamily="2" charset="0"/>
              </a:rPr>
              <a:t> (</a:t>
            </a:r>
            <a:r>
              <a:rPr lang="en-US" sz="1800" spc="14" dirty="0">
                <a:solidFill>
                  <a:srgbClr val="00293A"/>
                </a:solidFill>
                <a:latin typeface="Gotham Book" pitchFamily="2" charset="0"/>
                <a:cs typeface="Gotham Book" pitchFamily="2" charset="0"/>
              </a:rPr>
              <a:t>single use)</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No-cost marketing materials</a:t>
            </a:r>
            <a:endParaRPr lang="en-US" sz="1800" dirty="0">
              <a:latin typeface="Gotham Book" pitchFamily="2" charset="0"/>
              <a:cs typeface="Gotham Book" pitchFamily="2" charset="0"/>
            </a:endParaRPr>
          </a:p>
        </p:txBody>
      </p:sp>
      <p:sp>
        <p:nvSpPr>
          <p:cNvPr id="16" name="object 2">
            <a:extLst>
              <a:ext uri="{FF2B5EF4-FFF2-40B4-BE49-F238E27FC236}">
                <a16:creationId xmlns:a16="http://schemas.microsoft.com/office/drawing/2014/main" id="{4921C1A8-C861-0342-A12B-8F057A4D0128}"/>
              </a:ext>
            </a:extLst>
          </p:cNvPr>
          <p:cNvSpPr txBox="1"/>
          <p:nvPr/>
        </p:nvSpPr>
        <p:spPr>
          <a:xfrm>
            <a:off x="8577165" y="758131"/>
            <a:ext cx="3200400" cy="5029200"/>
          </a:xfrm>
          <a:prstGeom prst="rect">
            <a:avLst/>
          </a:prstGeom>
        </p:spPr>
        <p:txBody>
          <a:bodyPr vert="horz" wrap="square" lIns="0" tIns="94208" rIns="0" bIns="0" rtlCol="0">
            <a:noAutofit/>
          </a:bodyPr>
          <a:lstStyle/>
          <a:p>
            <a:pPr marL="35717">
              <a:spcBef>
                <a:spcPts val="742"/>
              </a:spcBef>
            </a:pPr>
            <a:r>
              <a:rPr lang="en-US" sz="1800" spc="95" dirty="0">
                <a:solidFill>
                  <a:schemeClr val="tx2">
                    <a:lumMod val="75000"/>
                  </a:schemeClr>
                </a:solidFill>
                <a:latin typeface="Gotham Bold" pitchFamily="50" charset="0"/>
                <a:cs typeface="Gotham Bold" pitchFamily="50" charset="0"/>
              </a:rPr>
              <a:t>Redemption</a:t>
            </a:r>
            <a:endParaRPr sz="1800" dirty="0">
              <a:solidFill>
                <a:schemeClr val="tx2">
                  <a:lumMod val="75000"/>
                </a:schemeClr>
              </a:solidFill>
              <a:latin typeface="Gotham Bold" pitchFamily="50" charset="0"/>
              <a:cs typeface="Gotham Bold" pitchFamily="50" charset="0"/>
            </a:endParaRPr>
          </a:p>
          <a:p>
            <a:pPr>
              <a:spcBef>
                <a:spcPts val="4"/>
              </a:spcBef>
            </a:pPr>
            <a:endParaRPr sz="1195" dirty="0">
              <a:latin typeface="Gotham Book" pitchFamily="2" charset="0"/>
              <a:cs typeface="Gotham Book" pitchFamily="2" charset="0"/>
            </a:endParaRPr>
          </a:p>
          <a:p>
            <a:pPr marL="8929" marR="202697">
              <a:lnSpc>
                <a:spcPts val="2440"/>
              </a:lnSpc>
            </a:pPr>
            <a:r>
              <a:rPr lang="en-US" sz="3600" b="1" spc="-4" dirty="0">
                <a:solidFill>
                  <a:srgbClr val="00293A"/>
                </a:solidFill>
                <a:latin typeface="Gotham Bold" pitchFamily="50" charset="0"/>
                <a:cs typeface="Gotham Bold" pitchFamily="50" charset="0"/>
              </a:rPr>
              <a:t>Process</a:t>
            </a:r>
            <a:endParaRPr sz="3600" dirty="0">
              <a:latin typeface="Gotham Bold" pitchFamily="50" charset="0"/>
              <a:cs typeface="Gotham Bold" pitchFamily="50" charset="0"/>
            </a:endParaRPr>
          </a:p>
          <a:p>
            <a:pPr marL="308966" marR="240200" indent="-285750">
              <a:lnSpc>
                <a:spcPct val="114799"/>
              </a:lnSpc>
              <a:spcBef>
                <a:spcPts val="503"/>
              </a:spcBef>
              <a:buFont typeface="Arial" panose="020B0604020202020204" pitchFamily="34" charset="0"/>
              <a:buChar char="•"/>
            </a:pPr>
            <a:endParaRPr lang="en-US" sz="1800" spc="14" dirty="0">
              <a:solidFill>
                <a:srgbClr val="00293A"/>
              </a:solidFill>
              <a:latin typeface="Gotham Book" pitchFamily="2" charset="0"/>
              <a:cs typeface="Gotham Book" pitchFamily="2" charset="0"/>
            </a:endParaRP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National Aquarium generated barcodes</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MWR/ITT teams pull tickets upon request</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Print or redeem digitally at NA will call</a:t>
            </a:r>
          </a:p>
          <a:p>
            <a:pPr marL="308966" marR="240200" indent="-285750">
              <a:lnSpc>
                <a:spcPct val="114799"/>
              </a:lnSpc>
              <a:spcBef>
                <a:spcPts val="503"/>
              </a:spcBef>
              <a:buFont typeface="Arial" panose="020B0604020202020204" pitchFamily="34" charset="0"/>
              <a:buChar char="•"/>
            </a:pPr>
            <a:r>
              <a:rPr lang="en-US" sz="1800" spc="14" dirty="0">
                <a:solidFill>
                  <a:srgbClr val="00293A"/>
                </a:solidFill>
                <a:latin typeface="Gotham Book" pitchFamily="2" charset="0"/>
                <a:cs typeface="Gotham Book" pitchFamily="2" charset="0"/>
              </a:rPr>
              <a:t>Next available entry time</a:t>
            </a:r>
          </a:p>
          <a:p>
            <a:pPr marL="691642" marR="240200" lvl="1" indent="-285750">
              <a:lnSpc>
                <a:spcPct val="114799"/>
              </a:lnSpc>
              <a:spcBef>
                <a:spcPts val="503"/>
              </a:spcBef>
              <a:buFont typeface="Arial" panose="020B0604020202020204" pitchFamily="34" charset="0"/>
              <a:buChar char="•"/>
            </a:pPr>
            <a:r>
              <a:rPr lang="en-US" sz="1600" spc="14" dirty="0">
                <a:solidFill>
                  <a:srgbClr val="00293A"/>
                </a:solidFill>
                <a:latin typeface="Gotham Book" pitchFamily="2" charset="0"/>
                <a:cs typeface="Gotham Book" pitchFamily="2" charset="0"/>
              </a:rPr>
              <a:t>Operational Calendar</a:t>
            </a:r>
            <a:endParaRPr lang="en-US" sz="1600" dirty="0">
              <a:latin typeface="Gotham Book" pitchFamily="2" charset="0"/>
              <a:cs typeface="Gotham Book" pitchFamily="2" charset="0"/>
            </a:endParaRPr>
          </a:p>
        </p:txBody>
      </p:sp>
      <p:pic>
        <p:nvPicPr>
          <p:cNvPr id="19" name="Picture 18">
            <a:extLst>
              <a:ext uri="{FF2B5EF4-FFF2-40B4-BE49-F238E27FC236}">
                <a16:creationId xmlns:a16="http://schemas.microsoft.com/office/drawing/2014/main" id="{F50470A0-0624-C44E-B203-DEB0E980D5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416969" y="6080259"/>
            <a:ext cx="928688" cy="130809"/>
          </a:xfrm>
          <a:prstGeom prst="rect">
            <a:avLst/>
          </a:prstGeom>
        </p:spPr>
        <p:txBody>
          <a:bodyPr vert="horz" wrap="square" lIns="0" tIns="893" rIns="0" bIns="0" rtlCol="0">
            <a:spAutoFit/>
          </a:bodyPr>
          <a:lstStyle/>
          <a:p>
            <a:pPr>
              <a:spcBef>
                <a:spcPts val="7"/>
              </a:spcBef>
            </a:pPr>
            <a:r>
              <a:rPr sz="844" spc="4" dirty="0">
                <a:solidFill>
                  <a:srgbClr val="B3BFC4"/>
                </a:solidFill>
                <a:latin typeface="Gotham Book" pitchFamily="2" charset="0"/>
                <a:cs typeface="Gotham Book" pitchFamily="2" charset="0"/>
              </a:rPr>
              <a:t>October 01,</a:t>
            </a:r>
            <a:r>
              <a:rPr sz="844" spc="-32" dirty="0">
                <a:solidFill>
                  <a:srgbClr val="B3BFC4"/>
                </a:solidFill>
                <a:latin typeface="Gotham Book" pitchFamily="2" charset="0"/>
                <a:cs typeface="Gotham Book" pitchFamily="2" charset="0"/>
              </a:rPr>
              <a:t> </a:t>
            </a:r>
            <a:r>
              <a:rPr sz="844" spc="4" dirty="0">
                <a:solidFill>
                  <a:srgbClr val="B3BFC4"/>
                </a:solidFill>
                <a:latin typeface="Gotham Book" pitchFamily="2" charset="0"/>
                <a:cs typeface="Gotham Book" pitchFamily="2" charset="0"/>
              </a:rPr>
              <a:t>2018</a:t>
            </a:r>
            <a:endParaRPr sz="844" dirty="0">
              <a:latin typeface="Gotham Book" pitchFamily="2" charset="0"/>
              <a:cs typeface="Gotham Book" pitchFamily="2" charset="0"/>
            </a:endParaRPr>
          </a:p>
        </p:txBody>
      </p:sp>
      <p:sp>
        <p:nvSpPr>
          <p:cNvPr id="12" name="object 2">
            <a:extLst>
              <a:ext uri="{FF2B5EF4-FFF2-40B4-BE49-F238E27FC236}">
                <a16:creationId xmlns:a16="http://schemas.microsoft.com/office/drawing/2014/main" id="{8A2FFB4C-A6CD-C84C-BBAB-86CBD5858412}"/>
              </a:ext>
            </a:extLst>
          </p:cNvPr>
          <p:cNvSpPr/>
          <p:nvPr/>
        </p:nvSpPr>
        <p:spPr>
          <a:xfrm>
            <a:off x="0" y="0"/>
            <a:ext cx="12192000" cy="68580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14" name="TextBox 13">
            <a:extLst>
              <a:ext uri="{FF2B5EF4-FFF2-40B4-BE49-F238E27FC236}">
                <a16:creationId xmlns:a16="http://schemas.microsoft.com/office/drawing/2014/main" id="{F7A89ED2-B7C5-A64D-BF2D-7352461928BB}"/>
              </a:ext>
            </a:extLst>
          </p:cNvPr>
          <p:cNvSpPr txBox="1"/>
          <p:nvPr/>
        </p:nvSpPr>
        <p:spPr>
          <a:xfrm>
            <a:off x="5236128" y="937658"/>
            <a:ext cx="5066900" cy="646331"/>
          </a:xfrm>
          <a:prstGeom prst="rect">
            <a:avLst/>
          </a:prstGeom>
          <a:noFill/>
        </p:spPr>
        <p:txBody>
          <a:bodyPr wrap="square" rtlCol="0">
            <a:spAutoFit/>
          </a:bodyPr>
          <a:lstStyle/>
          <a:p>
            <a:r>
              <a:rPr lang="en-US" sz="3600" spc="-4" dirty="0">
                <a:solidFill>
                  <a:srgbClr val="00293A"/>
                </a:solidFill>
                <a:latin typeface="Gotham Bold" pitchFamily="50" charset="0"/>
                <a:cs typeface="Gotham Bold" pitchFamily="50" charset="0"/>
              </a:rPr>
              <a:t>Gate Rates </a:t>
            </a:r>
            <a:endParaRPr lang="en-US" sz="3600" dirty="0">
              <a:latin typeface="Gotham Bold" pitchFamily="50" charset="0"/>
              <a:cs typeface="Gotham Bold" pitchFamily="50" charset="0"/>
            </a:endParaRPr>
          </a:p>
        </p:txBody>
      </p:sp>
      <p:sp>
        <p:nvSpPr>
          <p:cNvPr id="15" name="TextBox 14">
            <a:extLst>
              <a:ext uri="{FF2B5EF4-FFF2-40B4-BE49-F238E27FC236}">
                <a16:creationId xmlns:a16="http://schemas.microsoft.com/office/drawing/2014/main" id="{25D71663-5E06-3242-A800-F987A9C9BCD3}"/>
              </a:ext>
            </a:extLst>
          </p:cNvPr>
          <p:cNvSpPr txBox="1"/>
          <p:nvPr/>
        </p:nvSpPr>
        <p:spPr>
          <a:xfrm>
            <a:off x="5236128" y="597777"/>
            <a:ext cx="5334000" cy="369332"/>
          </a:xfrm>
          <a:prstGeom prst="rect">
            <a:avLst/>
          </a:prstGeom>
          <a:noFill/>
        </p:spPr>
        <p:txBody>
          <a:bodyPr wrap="square" rtlCol="0">
            <a:spAutoFit/>
          </a:bodyPr>
          <a:lstStyle/>
          <a:p>
            <a:r>
              <a:rPr lang="en-US" sz="1800" spc="95" dirty="0">
                <a:solidFill>
                  <a:schemeClr val="tx2">
                    <a:lumMod val="75000"/>
                  </a:schemeClr>
                </a:solidFill>
                <a:latin typeface="Gotham Bold" pitchFamily="50" charset="0"/>
                <a:cs typeface="Gotham Bold" pitchFamily="50" charset="0"/>
              </a:rPr>
              <a:t>Pricing</a:t>
            </a:r>
            <a:endParaRPr lang="en-US" sz="1800" dirty="0">
              <a:solidFill>
                <a:schemeClr val="tx2">
                  <a:lumMod val="75000"/>
                </a:schemeClr>
              </a:solidFill>
              <a:latin typeface="Gotham Bold" pitchFamily="50" charset="0"/>
              <a:cs typeface="Gotham Bold" pitchFamily="50" charset="0"/>
            </a:endParaRPr>
          </a:p>
        </p:txBody>
      </p:sp>
      <p:pic>
        <p:nvPicPr>
          <p:cNvPr id="16" name="Picture 15">
            <a:extLst>
              <a:ext uri="{FF2B5EF4-FFF2-40B4-BE49-F238E27FC236}">
                <a16:creationId xmlns:a16="http://schemas.microsoft.com/office/drawing/2014/main" id="{548D7650-BDFF-A94F-8248-C9B7BD7457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
        <p:nvSpPr>
          <p:cNvPr id="5" name="object 5"/>
          <p:cNvSpPr/>
          <p:nvPr/>
        </p:nvSpPr>
        <p:spPr>
          <a:xfrm>
            <a:off x="0" y="0"/>
            <a:ext cx="4125516" cy="6858000"/>
          </a:xfrm>
          <a:prstGeom prst="rect">
            <a:avLst/>
          </a:prstGeom>
          <a:blipFill>
            <a:blip r:embed="rId4" cstate="print"/>
            <a:stretch>
              <a:fillRect/>
            </a:stretch>
          </a:blipFill>
        </p:spPr>
        <p:txBody>
          <a:bodyPr wrap="square" lIns="0" tIns="0" rIns="0" bIns="0" rtlCol="0"/>
          <a:lstStyle/>
          <a:p>
            <a:endParaRPr sz="1060" dirty="0">
              <a:latin typeface="Gotham Book" pitchFamily="2" charset="0"/>
            </a:endParaRPr>
          </a:p>
        </p:txBody>
      </p:sp>
      <p:sp>
        <p:nvSpPr>
          <p:cNvPr id="17" name="object 3">
            <a:extLst>
              <a:ext uri="{FF2B5EF4-FFF2-40B4-BE49-F238E27FC236}">
                <a16:creationId xmlns:a16="http://schemas.microsoft.com/office/drawing/2014/main" id="{264A8094-BE8A-5846-B1F2-A0D6C1E927BF}"/>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pic>
        <p:nvPicPr>
          <p:cNvPr id="8" name="Picture 7">
            <a:extLst>
              <a:ext uri="{FF2B5EF4-FFF2-40B4-BE49-F238E27FC236}">
                <a16:creationId xmlns:a16="http://schemas.microsoft.com/office/drawing/2014/main" id="{B1C96137-AF34-DA86-7405-FDBED4B69F3B}"/>
              </a:ext>
            </a:extLst>
          </p:cNvPr>
          <p:cNvPicPr>
            <a:picLocks noChangeAspect="1"/>
          </p:cNvPicPr>
          <p:nvPr/>
        </p:nvPicPr>
        <p:blipFill>
          <a:blip r:embed="rId5"/>
          <a:stretch>
            <a:fillRect/>
          </a:stretch>
        </p:blipFill>
        <p:spPr>
          <a:xfrm>
            <a:off x="4820902" y="2145069"/>
            <a:ext cx="1543265" cy="3372321"/>
          </a:xfrm>
          <a:prstGeom prst="rect">
            <a:avLst/>
          </a:prstGeom>
        </p:spPr>
      </p:pic>
      <p:pic>
        <p:nvPicPr>
          <p:cNvPr id="10" name="Picture 9">
            <a:extLst>
              <a:ext uri="{FF2B5EF4-FFF2-40B4-BE49-F238E27FC236}">
                <a16:creationId xmlns:a16="http://schemas.microsoft.com/office/drawing/2014/main" id="{944FD62E-1368-8979-F106-1156B5148206}"/>
              </a:ext>
            </a:extLst>
          </p:cNvPr>
          <p:cNvPicPr>
            <a:picLocks noChangeAspect="1"/>
          </p:cNvPicPr>
          <p:nvPr/>
        </p:nvPicPr>
        <p:blipFill>
          <a:blip r:embed="rId6"/>
          <a:stretch>
            <a:fillRect/>
          </a:stretch>
        </p:blipFill>
        <p:spPr>
          <a:xfrm>
            <a:off x="6778982" y="2116003"/>
            <a:ext cx="1247949" cy="3410426"/>
          </a:xfrm>
          <a:prstGeom prst="rect">
            <a:avLst/>
          </a:prstGeom>
        </p:spPr>
      </p:pic>
      <p:sp>
        <p:nvSpPr>
          <p:cNvPr id="11" name="TextBox 10">
            <a:extLst>
              <a:ext uri="{FF2B5EF4-FFF2-40B4-BE49-F238E27FC236}">
                <a16:creationId xmlns:a16="http://schemas.microsoft.com/office/drawing/2014/main" id="{7629D367-775D-C4EF-1FF7-0887059CA59D}"/>
              </a:ext>
            </a:extLst>
          </p:cNvPr>
          <p:cNvSpPr txBox="1"/>
          <p:nvPr/>
        </p:nvSpPr>
        <p:spPr>
          <a:xfrm>
            <a:off x="8493876" y="2145069"/>
            <a:ext cx="3199209" cy="3416320"/>
          </a:xfrm>
          <a:prstGeom prst="rect">
            <a:avLst/>
          </a:prstGeom>
          <a:noFill/>
        </p:spPr>
        <p:txBody>
          <a:bodyPr wrap="square" rtlCol="0">
            <a:spAutoFit/>
          </a:bodyPr>
          <a:lstStyle/>
          <a:p>
            <a:r>
              <a:rPr lang="en-US" sz="1800" b="0" i="0" dirty="0">
                <a:solidFill>
                  <a:srgbClr val="012A3A"/>
                </a:solidFill>
                <a:effectLst/>
                <a:latin typeface="Gotham Book" pitchFamily="50" charset="0"/>
                <a:cs typeface="Gotham Book" pitchFamily="50" charset="0"/>
              </a:rPr>
              <a:t>The National Aquarium is also proud to offer special year-round, on-site ticket pricing of $39.95 for guests with active military ID or veteran ID. Active military personnel and their adult dependents can receive this pricing by presenting their military ID in person at our box office.</a:t>
            </a:r>
            <a:endParaRPr lang="en-US" sz="1800" dirty="0">
              <a:latin typeface="Gotham Book" pitchFamily="50" charset="0"/>
              <a:cs typeface="Gotham Book" pitchFamily="50"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BDE0AF51-E848-4541-A48D-E9EE56A230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8" y="-685800"/>
            <a:ext cx="12463075" cy="8305800"/>
          </a:xfrm>
          <a:prstGeom prst="rect">
            <a:avLst/>
          </a:prstGeom>
        </p:spPr>
      </p:pic>
      <p:sp>
        <p:nvSpPr>
          <p:cNvPr id="3" name="object 3"/>
          <p:cNvSpPr/>
          <p:nvPr/>
        </p:nvSpPr>
        <p:spPr>
          <a:xfrm>
            <a:off x="0" y="6545461"/>
            <a:ext cx="12192000"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
        <p:nvSpPr>
          <p:cNvPr id="34" name="object 31">
            <a:extLst>
              <a:ext uri="{FF2B5EF4-FFF2-40B4-BE49-F238E27FC236}">
                <a16:creationId xmlns:a16="http://schemas.microsoft.com/office/drawing/2014/main" id="{2E78F6A3-CF95-5548-ADC4-2651F0807471}"/>
              </a:ext>
            </a:extLst>
          </p:cNvPr>
          <p:cNvSpPr txBox="1"/>
          <p:nvPr/>
        </p:nvSpPr>
        <p:spPr>
          <a:xfrm>
            <a:off x="1828800" y="1981200"/>
            <a:ext cx="4557847" cy="1608012"/>
          </a:xfrm>
          <a:prstGeom prst="rect">
            <a:avLst/>
          </a:prstGeom>
        </p:spPr>
        <p:txBody>
          <a:bodyPr vert="horz" wrap="square" lIns="0" tIns="144661" rIns="0" bIns="0" rtlCol="0">
            <a:spAutoFit/>
          </a:bodyPr>
          <a:lstStyle/>
          <a:p>
            <a:pPr marL="8929" marR="3572">
              <a:lnSpc>
                <a:spcPts val="5695"/>
              </a:lnSpc>
              <a:spcBef>
                <a:spcPts val="1139"/>
              </a:spcBef>
            </a:pPr>
            <a:r>
              <a:rPr lang="en-US" sz="5625" dirty="0">
                <a:solidFill>
                  <a:srgbClr val="FFFFFF"/>
                </a:solidFill>
                <a:latin typeface="Gotham Black" pitchFamily="50" charset="0"/>
                <a:cs typeface="Gotham Black" pitchFamily="50" charset="0"/>
              </a:rPr>
              <a:t>Plan Your Visit</a:t>
            </a:r>
            <a:endParaRPr sz="5625" dirty="0">
              <a:latin typeface="Gotham Black" pitchFamily="50" charset="0"/>
              <a:cs typeface="Gotham Black" pitchFamily="50" charset="0"/>
            </a:endParaRPr>
          </a:p>
        </p:txBody>
      </p:sp>
      <p:sp>
        <p:nvSpPr>
          <p:cNvPr id="35" name="object 32">
            <a:extLst>
              <a:ext uri="{FF2B5EF4-FFF2-40B4-BE49-F238E27FC236}">
                <a16:creationId xmlns:a16="http://schemas.microsoft.com/office/drawing/2014/main" id="{88141BA7-32BC-554A-9991-2EBC64B62DBE}"/>
              </a:ext>
            </a:extLst>
          </p:cNvPr>
          <p:cNvSpPr txBox="1"/>
          <p:nvPr/>
        </p:nvSpPr>
        <p:spPr>
          <a:xfrm>
            <a:off x="1828800" y="3589212"/>
            <a:ext cx="4096520" cy="398483"/>
          </a:xfrm>
          <a:prstGeom prst="rect">
            <a:avLst/>
          </a:prstGeom>
        </p:spPr>
        <p:txBody>
          <a:bodyPr vert="horz" wrap="square" lIns="0" tIns="8930" rIns="0" bIns="0" rtlCol="0">
            <a:spAutoFit/>
          </a:bodyPr>
          <a:lstStyle/>
          <a:p>
            <a:pPr marL="8929">
              <a:spcBef>
                <a:spcPts val="70"/>
              </a:spcBef>
            </a:pPr>
            <a:r>
              <a:rPr lang="en-US" sz="2531" spc="21" dirty="0">
                <a:solidFill>
                  <a:srgbClr val="FFFFFF"/>
                </a:solidFill>
                <a:latin typeface="Gotham Bold" pitchFamily="50" charset="0"/>
                <a:cs typeface="Gotham Bold" pitchFamily="50" charset="0"/>
              </a:rPr>
              <a:t>Helpful Hints</a:t>
            </a:r>
            <a:endParaRPr sz="2531" dirty="0">
              <a:latin typeface="Gotham Bold" pitchFamily="50" charset="0"/>
              <a:cs typeface="Gotham Bold" pitchFamily="50" charset="0"/>
            </a:endParaRPr>
          </a:p>
        </p:txBody>
      </p:sp>
      <p:pic>
        <p:nvPicPr>
          <p:cNvPr id="36" name="Picture 35">
            <a:extLst>
              <a:ext uri="{FF2B5EF4-FFF2-40B4-BE49-F238E27FC236}">
                <a16:creationId xmlns:a16="http://schemas.microsoft.com/office/drawing/2014/main" id="{FFAB230C-884D-B544-880F-8296EE17B0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5995273"/>
            <a:ext cx="2970609" cy="29193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DE6EEA3B-6013-FC46-8ECE-2BCCF3365AA1}"/>
              </a:ext>
            </a:extLst>
          </p:cNvPr>
          <p:cNvSpPr/>
          <p:nvPr/>
        </p:nvSpPr>
        <p:spPr>
          <a:xfrm>
            <a:off x="0" y="0"/>
            <a:ext cx="12192000" cy="6858000"/>
          </a:xfrm>
          <a:custGeom>
            <a:avLst/>
            <a:gdLst/>
            <a:ahLst/>
            <a:cxnLst/>
            <a:rect l="l" t="t" r="r" b="b"/>
            <a:pathLst>
              <a:path w="13004800" h="9309100">
                <a:moveTo>
                  <a:pt x="0" y="9309100"/>
                </a:moveTo>
                <a:lnTo>
                  <a:pt x="13004800" y="9309100"/>
                </a:lnTo>
                <a:lnTo>
                  <a:pt x="13004800" y="0"/>
                </a:lnTo>
                <a:lnTo>
                  <a:pt x="0" y="0"/>
                </a:lnTo>
                <a:lnTo>
                  <a:pt x="0" y="9309100"/>
                </a:lnTo>
                <a:close/>
              </a:path>
            </a:pathLst>
          </a:custGeom>
          <a:solidFill>
            <a:srgbClr val="F7FCFD"/>
          </a:solidFill>
        </p:spPr>
        <p:txBody>
          <a:bodyPr wrap="square" lIns="0" tIns="0" rIns="0" bIns="0" rtlCol="0"/>
          <a:lstStyle/>
          <a:p>
            <a:r>
              <a:rPr lang="en-US" sz="1060" dirty="0">
                <a:latin typeface="Gotham Book" pitchFamily="2" charset="0"/>
              </a:rPr>
              <a:t> </a:t>
            </a:r>
            <a:endParaRPr sz="1060" dirty="0">
              <a:latin typeface="Gotham Book" pitchFamily="2" charset="0"/>
            </a:endParaRPr>
          </a:p>
        </p:txBody>
      </p:sp>
      <p:sp>
        <p:nvSpPr>
          <p:cNvPr id="9" name="object 4">
            <a:extLst>
              <a:ext uri="{FF2B5EF4-FFF2-40B4-BE49-F238E27FC236}">
                <a16:creationId xmlns:a16="http://schemas.microsoft.com/office/drawing/2014/main" id="{AC9A4DA8-BEF2-7C4A-B16C-B0625868B57A}"/>
              </a:ext>
            </a:extLst>
          </p:cNvPr>
          <p:cNvSpPr txBox="1"/>
          <p:nvPr/>
        </p:nvSpPr>
        <p:spPr>
          <a:xfrm>
            <a:off x="5408267" y="3402551"/>
            <a:ext cx="5316438" cy="2227573"/>
          </a:xfrm>
          <a:prstGeom prst="rect">
            <a:avLst/>
          </a:prstGeom>
        </p:spPr>
        <p:txBody>
          <a:bodyPr vert="horz" wrap="square" lIns="0" tIns="8930" rIns="0" bIns="0" rtlCol="0">
            <a:spAutoFit/>
          </a:bodyPr>
          <a:lstStyle/>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Parking</a:t>
            </a:r>
          </a:p>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On-Site Cafés</a:t>
            </a:r>
          </a:p>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4D Films, Magic Memories, &amp; Tours/Experiences</a:t>
            </a:r>
          </a:p>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Amenities &amp; Accessibility</a:t>
            </a:r>
          </a:p>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Stroller Policy </a:t>
            </a:r>
          </a:p>
          <a:p>
            <a:pPr marL="466129" marR="3572" indent="-457200">
              <a:lnSpc>
                <a:spcPts val="2409"/>
              </a:lnSpc>
              <a:spcBef>
                <a:spcPts val="70"/>
              </a:spcBef>
              <a:buFont typeface="Arial" panose="020B0604020202020204" pitchFamily="34" charset="0"/>
              <a:buChar char="•"/>
            </a:pPr>
            <a:r>
              <a:rPr lang="en-US" sz="2400" dirty="0">
                <a:latin typeface="Gotham Book" pitchFamily="2" charset="0"/>
                <a:cs typeface="Gotham Book" pitchFamily="2" charset="0"/>
              </a:rPr>
              <a:t>Membership</a:t>
            </a:r>
            <a:endParaRPr sz="2400" dirty="0">
              <a:latin typeface="Gotham Book" pitchFamily="2" charset="0"/>
              <a:cs typeface="Gotham Book" pitchFamily="2" charset="0"/>
            </a:endParaRPr>
          </a:p>
        </p:txBody>
      </p:sp>
      <p:sp>
        <p:nvSpPr>
          <p:cNvPr id="10" name="TextBox 9">
            <a:extLst>
              <a:ext uri="{FF2B5EF4-FFF2-40B4-BE49-F238E27FC236}">
                <a16:creationId xmlns:a16="http://schemas.microsoft.com/office/drawing/2014/main" id="{C56D616F-E880-D54D-B4D3-634A9B886FBA}"/>
              </a:ext>
            </a:extLst>
          </p:cNvPr>
          <p:cNvSpPr txBox="1"/>
          <p:nvPr/>
        </p:nvSpPr>
        <p:spPr>
          <a:xfrm>
            <a:off x="5408267" y="2194667"/>
            <a:ext cx="4554438" cy="1200329"/>
          </a:xfrm>
          <a:prstGeom prst="rect">
            <a:avLst/>
          </a:prstGeom>
          <a:noFill/>
        </p:spPr>
        <p:txBody>
          <a:bodyPr wrap="square" rtlCol="0">
            <a:spAutoFit/>
          </a:bodyPr>
          <a:lstStyle/>
          <a:p>
            <a:r>
              <a:rPr lang="en-US" sz="3600" spc="-4" dirty="0">
                <a:solidFill>
                  <a:srgbClr val="00293A"/>
                </a:solidFill>
                <a:latin typeface="Gotham Bold" pitchFamily="50" charset="0"/>
                <a:cs typeface="Gotham Bold" pitchFamily="50" charset="0"/>
              </a:rPr>
              <a:t>Know Before You Go</a:t>
            </a:r>
            <a:endParaRPr lang="en-US" sz="3600" dirty="0">
              <a:latin typeface="Gotham Bold" pitchFamily="50" charset="0"/>
              <a:cs typeface="Gotham Bold" pitchFamily="50" charset="0"/>
            </a:endParaRPr>
          </a:p>
        </p:txBody>
      </p:sp>
      <p:sp>
        <p:nvSpPr>
          <p:cNvPr id="11" name="TextBox 10">
            <a:extLst>
              <a:ext uri="{FF2B5EF4-FFF2-40B4-BE49-F238E27FC236}">
                <a16:creationId xmlns:a16="http://schemas.microsoft.com/office/drawing/2014/main" id="{1954FDE1-BBE9-074E-9D85-F63B68B61A80}"/>
              </a:ext>
            </a:extLst>
          </p:cNvPr>
          <p:cNvSpPr txBox="1"/>
          <p:nvPr/>
        </p:nvSpPr>
        <p:spPr>
          <a:xfrm>
            <a:off x="5436489" y="1973806"/>
            <a:ext cx="5334000" cy="369332"/>
          </a:xfrm>
          <a:prstGeom prst="rect">
            <a:avLst/>
          </a:prstGeom>
          <a:noFill/>
        </p:spPr>
        <p:txBody>
          <a:bodyPr wrap="square" rtlCol="0">
            <a:spAutoFit/>
          </a:bodyPr>
          <a:lstStyle/>
          <a:p>
            <a:r>
              <a:rPr lang="en-US" sz="1800" spc="95" dirty="0">
                <a:solidFill>
                  <a:schemeClr val="tx2">
                    <a:lumMod val="75000"/>
                  </a:schemeClr>
                </a:solidFill>
                <a:latin typeface="Gotham Bold" pitchFamily="50" charset="0"/>
                <a:cs typeface="Gotham Bold" pitchFamily="50" charset="0"/>
              </a:rPr>
              <a:t>FAQs</a:t>
            </a:r>
            <a:endParaRPr lang="en-US" sz="1800" dirty="0">
              <a:solidFill>
                <a:schemeClr val="tx2">
                  <a:lumMod val="75000"/>
                </a:schemeClr>
              </a:solidFill>
              <a:latin typeface="Gotham Bold" pitchFamily="50" charset="0"/>
              <a:cs typeface="Gotham Bold" pitchFamily="50" charset="0"/>
            </a:endParaRPr>
          </a:p>
        </p:txBody>
      </p:sp>
      <p:pic>
        <p:nvPicPr>
          <p:cNvPr id="12" name="Picture 11">
            <a:extLst>
              <a:ext uri="{FF2B5EF4-FFF2-40B4-BE49-F238E27FC236}">
                <a16:creationId xmlns:a16="http://schemas.microsoft.com/office/drawing/2014/main" id="{FB92F2D6-B01D-B34E-80B0-4A792EA7DF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1600" y="6032661"/>
            <a:ext cx="2970609" cy="291939"/>
          </a:xfrm>
          <a:prstGeom prst="rect">
            <a:avLst/>
          </a:prstGeom>
        </p:spPr>
      </p:pic>
      <p:sp>
        <p:nvSpPr>
          <p:cNvPr id="2" name="object 2"/>
          <p:cNvSpPr txBox="1"/>
          <p:nvPr/>
        </p:nvSpPr>
        <p:spPr>
          <a:xfrm>
            <a:off x="2416969" y="6080259"/>
            <a:ext cx="928688" cy="130809"/>
          </a:xfrm>
          <a:prstGeom prst="rect">
            <a:avLst/>
          </a:prstGeom>
        </p:spPr>
        <p:txBody>
          <a:bodyPr vert="horz" wrap="square" lIns="0" tIns="893" rIns="0" bIns="0" rtlCol="0">
            <a:spAutoFit/>
          </a:bodyPr>
          <a:lstStyle/>
          <a:p>
            <a:pPr>
              <a:spcBef>
                <a:spcPts val="7"/>
              </a:spcBef>
            </a:pPr>
            <a:r>
              <a:rPr sz="844" spc="4" dirty="0">
                <a:solidFill>
                  <a:srgbClr val="B3BFC4"/>
                </a:solidFill>
                <a:latin typeface="Gotham Book" pitchFamily="2" charset="0"/>
                <a:cs typeface="Gotham Book" pitchFamily="2" charset="0"/>
              </a:rPr>
              <a:t>October 01,</a:t>
            </a:r>
            <a:r>
              <a:rPr sz="844" spc="-32" dirty="0">
                <a:solidFill>
                  <a:srgbClr val="B3BFC4"/>
                </a:solidFill>
                <a:latin typeface="Gotham Book" pitchFamily="2" charset="0"/>
                <a:cs typeface="Gotham Book" pitchFamily="2" charset="0"/>
              </a:rPr>
              <a:t> </a:t>
            </a:r>
            <a:r>
              <a:rPr sz="844" spc="4" dirty="0">
                <a:solidFill>
                  <a:srgbClr val="B3BFC4"/>
                </a:solidFill>
                <a:latin typeface="Gotham Book" pitchFamily="2" charset="0"/>
                <a:cs typeface="Gotham Book" pitchFamily="2" charset="0"/>
              </a:rPr>
              <a:t>2018</a:t>
            </a:r>
            <a:endParaRPr sz="844" dirty="0">
              <a:latin typeface="Gotham Book" pitchFamily="2" charset="0"/>
              <a:cs typeface="Gotham Book" pitchFamily="2" charset="0"/>
            </a:endParaRPr>
          </a:p>
        </p:txBody>
      </p:sp>
      <p:sp>
        <p:nvSpPr>
          <p:cNvPr id="5" name="object 5"/>
          <p:cNvSpPr/>
          <p:nvPr/>
        </p:nvSpPr>
        <p:spPr>
          <a:xfrm>
            <a:off x="0" y="0"/>
            <a:ext cx="4125516" cy="6858000"/>
          </a:xfrm>
          <a:prstGeom prst="rect">
            <a:avLst/>
          </a:prstGeom>
          <a:blipFill>
            <a:blip r:embed="rId4" cstate="print"/>
            <a:stretch>
              <a:fillRect/>
            </a:stretch>
          </a:blipFill>
        </p:spPr>
        <p:txBody>
          <a:bodyPr wrap="square" lIns="0" tIns="0" rIns="0" bIns="0" rtlCol="0"/>
          <a:lstStyle/>
          <a:p>
            <a:endParaRPr sz="1060" dirty="0">
              <a:latin typeface="Gotham Book" pitchFamily="2" charset="0"/>
            </a:endParaRPr>
          </a:p>
        </p:txBody>
      </p:sp>
      <p:sp>
        <p:nvSpPr>
          <p:cNvPr id="13" name="object 3">
            <a:extLst>
              <a:ext uri="{FF2B5EF4-FFF2-40B4-BE49-F238E27FC236}">
                <a16:creationId xmlns:a16="http://schemas.microsoft.com/office/drawing/2014/main" id="{19A5F08E-45CE-0047-9D14-3CDCA03689F5}"/>
              </a:ext>
            </a:extLst>
          </p:cNvPr>
          <p:cNvSpPr/>
          <p:nvPr/>
        </p:nvSpPr>
        <p:spPr>
          <a:xfrm>
            <a:off x="-7438" y="6545461"/>
            <a:ext cx="12199438" cy="312539"/>
          </a:xfrm>
          <a:custGeom>
            <a:avLst/>
            <a:gdLst/>
            <a:ahLst/>
            <a:cxnLst/>
            <a:rect l="l" t="t" r="r" b="b"/>
            <a:pathLst>
              <a:path w="13004800" h="444500">
                <a:moveTo>
                  <a:pt x="0" y="444500"/>
                </a:moveTo>
                <a:lnTo>
                  <a:pt x="13004800" y="444500"/>
                </a:lnTo>
                <a:lnTo>
                  <a:pt x="13004800" y="0"/>
                </a:lnTo>
                <a:lnTo>
                  <a:pt x="0" y="0"/>
                </a:lnTo>
                <a:lnTo>
                  <a:pt x="0" y="444500"/>
                </a:lnTo>
                <a:close/>
              </a:path>
            </a:pathLst>
          </a:custGeom>
          <a:solidFill>
            <a:srgbClr val="00293A"/>
          </a:solidFill>
        </p:spPr>
        <p:txBody>
          <a:bodyPr wrap="square" lIns="0" tIns="0" rIns="0" bIns="0" rtlCol="0"/>
          <a:lstStyle/>
          <a:p>
            <a:endParaRPr sz="1060" dirty="0">
              <a:latin typeface="Gotham Book" pitchFamily="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1733</TotalTime>
  <Words>437</Words>
  <Application>Microsoft Office PowerPoint</Application>
  <PresentationFormat>Widescreen</PresentationFormat>
  <Paragraphs>85</Paragraphs>
  <Slides>14</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Gotham</vt:lpstr>
      <vt:lpstr>Gotham Black</vt:lpstr>
      <vt:lpstr>Gotham Bold</vt:lpstr>
      <vt:lpstr>Gotham Book</vt:lpstr>
      <vt:lpstr>Office Theme</vt:lpstr>
      <vt:lpstr>PowerPoint Presentation</vt:lpstr>
      <vt:lpstr>Summary • About the National Aquarium • Consignment Program Overview •Helpful Tips for Your Visit  • Q&amp;A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time!  We appreciate your partnership and support.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Lacomare, Kimberly</dc:creator>
  <cp:keywords/>
  <dc:description/>
  <cp:lastModifiedBy>Sunderman, Emma</cp:lastModifiedBy>
  <cp:revision>29</cp:revision>
  <cp:lastPrinted>2019-01-09T15:39:09Z</cp:lastPrinted>
  <dcterms:created xsi:type="dcterms:W3CDTF">2018-11-14T14:52:03Z</dcterms:created>
  <dcterms:modified xsi:type="dcterms:W3CDTF">2023-08-30T18:33:44Z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2018-10-11T10:00:00Z</vt:filetime>
  </property>
  <property fmtid="{D5CDD505-2E9C-101B-9397-08002B2CF9AE}" pid="3" name="Creator">
    <vt:lpwstr>Adobe InDesign CC 13.1 (Macintosh)</vt:lpwstr>
  </property>
  <property fmtid="{D5CDD505-2E9C-101B-9397-08002B2CF9AE}" pid="4" name="LastSaved">
    <vt:filetime>2018-11-13T10:00:00Z</vt:filetime>
  </property>
</Properties>
</file>