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6192500" cy="21905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44931C-64D5-3FCD-FD04-089B6947DE2A}" v="7" dt="2025-02-04T14:23:38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58"/>
  </p:normalViewPr>
  <p:slideViewPr>
    <p:cSldViewPr snapToGrid="0">
      <p:cViewPr varScale="1">
        <p:scale>
          <a:sx n="37" d="100"/>
          <a:sy n="37" d="100"/>
        </p:scale>
        <p:origin x="319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38" y="3585067"/>
            <a:ext cx="13763625" cy="7626503"/>
          </a:xfrm>
        </p:spPr>
        <p:txBody>
          <a:bodyPr anchor="b"/>
          <a:lstStyle>
            <a:lvl1pPr algn="ctr">
              <a:defRPr sz="106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4063" y="11505677"/>
            <a:ext cx="12144375" cy="5288857"/>
          </a:xfrm>
        </p:spPr>
        <p:txBody>
          <a:bodyPr/>
          <a:lstStyle>
            <a:lvl1pPr marL="0" indent="0" algn="ctr">
              <a:buNone/>
              <a:defRPr sz="4250"/>
            </a:lvl1pPr>
            <a:lvl2pPr marL="809610" indent="0" algn="ctr">
              <a:buNone/>
              <a:defRPr sz="3542"/>
            </a:lvl2pPr>
            <a:lvl3pPr marL="1619220" indent="0" algn="ctr">
              <a:buNone/>
              <a:defRPr sz="3187"/>
            </a:lvl3pPr>
            <a:lvl4pPr marL="2428829" indent="0" algn="ctr">
              <a:buNone/>
              <a:defRPr sz="2833"/>
            </a:lvl4pPr>
            <a:lvl5pPr marL="3238439" indent="0" algn="ctr">
              <a:buNone/>
              <a:defRPr sz="2833"/>
            </a:lvl5pPr>
            <a:lvl6pPr marL="4048049" indent="0" algn="ctr">
              <a:buNone/>
              <a:defRPr sz="2833"/>
            </a:lvl6pPr>
            <a:lvl7pPr marL="4857659" indent="0" algn="ctr">
              <a:buNone/>
              <a:defRPr sz="2833"/>
            </a:lvl7pPr>
            <a:lvl8pPr marL="5667268" indent="0" algn="ctr">
              <a:buNone/>
              <a:defRPr sz="2833"/>
            </a:lvl8pPr>
            <a:lvl9pPr marL="6476878" indent="0" algn="ctr">
              <a:buNone/>
              <a:defRPr sz="283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6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87759" y="1166287"/>
            <a:ext cx="3491508" cy="1856424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235" y="1166287"/>
            <a:ext cx="10272117" cy="1856424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5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02" y="5461272"/>
            <a:ext cx="13966031" cy="9112250"/>
          </a:xfrm>
        </p:spPr>
        <p:txBody>
          <a:bodyPr anchor="b"/>
          <a:lstStyle>
            <a:lvl1pPr>
              <a:defRPr sz="106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02" y="14659727"/>
            <a:ext cx="13966031" cy="4791917"/>
          </a:xfrm>
        </p:spPr>
        <p:txBody>
          <a:bodyPr/>
          <a:lstStyle>
            <a:lvl1pPr marL="0" indent="0">
              <a:buNone/>
              <a:defRPr sz="4250">
                <a:solidFill>
                  <a:schemeClr val="tx1">
                    <a:tint val="82000"/>
                  </a:schemeClr>
                </a:solidFill>
              </a:defRPr>
            </a:lvl1pPr>
            <a:lvl2pPr marL="809610" indent="0">
              <a:buNone/>
              <a:defRPr sz="3542">
                <a:solidFill>
                  <a:schemeClr val="tx1">
                    <a:tint val="82000"/>
                  </a:schemeClr>
                </a:solidFill>
              </a:defRPr>
            </a:lvl2pPr>
            <a:lvl3pPr marL="1619220" indent="0">
              <a:buNone/>
              <a:defRPr sz="3187">
                <a:solidFill>
                  <a:schemeClr val="tx1">
                    <a:tint val="82000"/>
                  </a:schemeClr>
                </a:solidFill>
              </a:defRPr>
            </a:lvl3pPr>
            <a:lvl4pPr marL="2428829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4pPr>
            <a:lvl5pPr marL="3238439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5pPr>
            <a:lvl6pPr marL="4048049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6pPr>
            <a:lvl7pPr marL="4857659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7pPr>
            <a:lvl8pPr marL="5667268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8pPr>
            <a:lvl9pPr marL="6476878" indent="0">
              <a:buNone/>
              <a:defRPr sz="283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1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234" y="5831435"/>
            <a:ext cx="6881813" cy="138991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7453" y="5831435"/>
            <a:ext cx="6881813" cy="138991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4" y="1166292"/>
            <a:ext cx="13966031" cy="423413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345" y="5369993"/>
            <a:ext cx="6850185" cy="2631750"/>
          </a:xfrm>
        </p:spPr>
        <p:txBody>
          <a:bodyPr anchor="b"/>
          <a:lstStyle>
            <a:lvl1pPr marL="0" indent="0">
              <a:buNone/>
              <a:defRPr sz="4250" b="1"/>
            </a:lvl1pPr>
            <a:lvl2pPr marL="809610" indent="0">
              <a:buNone/>
              <a:defRPr sz="3542" b="1"/>
            </a:lvl2pPr>
            <a:lvl3pPr marL="1619220" indent="0">
              <a:buNone/>
              <a:defRPr sz="3187" b="1"/>
            </a:lvl3pPr>
            <a:lvl4pPr marL="2428829" indent="0">
              <a:buNone/>
              <a:defRPr sz="2833" b="1"/>
            </a:lvl4pPr>
            <a:lvl5pPr marL="3238439" indent="0">
              <a:buNone/>
              <a:defRPr sz="2833" b="1"/>
            </a:lvl5pPr>
            <a:lvl6pPr marL="4048049" indent="0">
              <a:buNone/>
              <a:defRPr sz="2833" b="1"/>
            </a:lvl6pPr>
            <a:lvl7pPr marL="4857659" indent="0">
              <a:buNone/>
              <a:defRPr sz="2833" b="1"/>
            </a:lvl7pPr>
            <a:lvl8pPr marL="5667268" indent="0">
              <a:buNone/>
              <a:defRPr sz="2833" b="1"/>
            </a:lvl8pPr>
            <a:lvl9pPr marL="6476878" indent="0">
              <a:buNone/>
              <a:defRPr sz="28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345" y="8001743"/>
            <a:ext cx="6850185" cy="11769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97454" y="5369993"/>
            <a:ext cx="6883922" cy="2631750"/>
          </a:xfrm>
        </p:spPr>
        <p:txBody>
          <a:bodyPr anchor="b"/>
          <a:lstStyle>
            <a:lvl1pPr marL="0" indent="0">
              <a:buNone/>
              <a:defRPr sz="4250" b="1"/>
            </a:lvl1pPr>
            <a:lvl2pPr marL="809610" indent="0">
              <a:buNone/>
              <a:defRPr sz="3542" b="1"/>
            </a:lvl2pPr>
            <a:lvl3pPr marL="1619220" indent="0">
              <a:buNone/>
              <a:defRPr sz="3187" b="1"/>
            </a:lvl3pPr>
            <a:lvl4pPr marL="2428829" indent="0">
              <a:buNone/>
              <a:defRPr sz="2833" b="1"/>
            </a:lvl4pPr>
            <a:lvl5pPr marL="3238439" indent="0">
              <a:buNone/>
              <a:defRPr sz="2833" b="1"/>
            </a:lvl5pPr>
            <a:lvl6pPr marL="4048049" indent="0">
              <a:buNone/>
              <a:defRPr sz="2833" b="1"/>
            </a:lvl6pPr>
            <a:lvl7pPr marL="4857659" indent="0">
              <a:buNone/>
              <a:defRPr sz="2833" b="1"/>
            </a:lvl7pPr>
            <a:lvl8pPr marL="5667268" indent="0">
              <a:buNone/>
              <a:defRPr sz="2833" b="1"/>
            </a:lvl8pPr>
            <a:lvl9pPr marL="6476878" indent="0">
              <a:buNone/>
              <a:defRPr sz="28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97454" y="8001743"/>
            <a:ext cx="6883922" cy="11769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9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1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3" y="1460394"/>
            <a:ext cx="5222503" cy="5111380"/>
          </a:xfrm>
        </p:spPr>
        <p:txBody>
          <a:bodyPr anchor="b"/>
          <a:lstStyle>
            <a:lvl1pPr>
              <a:defRPr sz="566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3922" y="3154050"/>
            <a:ext cx="8197453" cy="15567397"/>
          </a:xfrm>
        </p:spPr>
        <p:txBody>
          <a:bodyPr/>
          <a:lstStyle>
            <a:lvl1pPr>
              <a:defRPr sz="5667"/>
            </a:lvl1pPr>
            <a:lvl2pPr>
              <a:defRPr sz="4958"/>
            </a:lvl2pPr>
            <a:lvl3pPr>
              <a:defRPr sz="4250"/>
            </a:lvl3pPr>
            <a:lvl4pPr>
              <a:defRPr sz="3542"/>
            </a:lvl4pPr>
            <a:lvl5pPr>
              <a:defRPr sz="3542"/>
            </a:lvl5pPr>
            <a:lvl6pPr>
              <a:defRPr sz="3542"/>
            </a:lvl6pPr>
            <a:lvl7pPr>
              <a:defRPr sz="3542"/>
            </a:lvl7pPr>
            <a:lvl8pPr>
              <a:defRPr sz="3542"/>
            </a:lvl8pPr>
            <a:lvl9pPr>
              <a:defRPr sz="354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343" y="6571774"/>
            <a:ext cx="5222503" cy="12175024"/>
          </a:xfrm>
        </p:spPr>
        <p:txBody>
          <a:bodyPr/>
          <a:lstStyle>
            <a:lvl1pPr marL="0" indent="0">
              <a:buNone/>
              <a:defRPr sz="2833"/>
            </a:lvl1pPr>
            <a:lvl2pPr marL="809610" indent="0">
              <a:buNone/>
              <a:defRPr sz="2479"/>
            </a:lvl2pPr>
            <a:lvl3pPr marL="1619220" indent="0">
              <a:buNone/>
              <a:defRPr sz="2125"/>
            </a:lvl3pPr>
            <a:lvl4pPr marL="2428829" indent="0">
              <a:buNone/>
              <a:defRPr sz="1771"/>
            </a:lvl4pPr>
            <a:lvl5pPr marL="3238439" indent="0">
              <a:buNone/>
              <a:defRPr sz="1771"/>
            </a:lvl5pPr>
            <a:lvl6pPr marL="4048049" indent="0">
              <a:buNone/>
              <a:defRPr sz="1771"/>
            </a:lvl6pPr>
            <a:lvl7pPr marL="4857659" indent="0">
              <a:buNone/>
              <a:defRPr sz="1771"/>
            </a:lvl7pPr>
            <a:lvl8pPr marL="5667268" indent="0">
              <a:buNone/>
              <a:defRPr sz="1771"/>
            </a:lvl8pPr>
            <a:lvl9pPr marL="6476878" indent="0">
              <a:buNone/>
              <a:defRPr sz="177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0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43" y="1460394"/>
            <a:ext cx="5222503" cy="5111380"/>
          </a:xfrm>
        </p:spPr>
        <p:txBody>
          <a:bodyPr anchor="b"/>
          <a:lstStyle>
            <a:lvl1pPr>
              <a:defRPr sz="566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3922" y="3154050"/>
            <a:ext cx="8197453" cy="15567397"/>
          </a:xfrm>
        </p:spPr>
        <p:txBody>
          <a:bodyPr anchor="t"/>
          <a:lstStyle>
            <a:lvl1pPr marL="0" indent="0">
              <a:buNone/>
              <a:defRPr sz="5667"/>
            </a:lvl1pPr>
            <a:lvl2pPr marL="809610" indent="0">
              <a:buNone/>
              <a:defRPr sz="4958"/>
            </a:lvl2pPr>
            <a:lvl3pPr marL="1619220" indent="0">
              <a:buNone/>
              <a:defRPr sz="4250"/>
            </a:lvl3pPr>
            <a:lvl4pPr marL="2428829" indent="0">
              <a:buNone/>
              <a:defRPr sz="3542"/>
            </a:lvl4pPr>
            <a:lvl5pPr marL="3238439" indent="0">
              <a:buNone/>
              <a:defRPr sz="3542"/>
            </a:lvl5pPr>
            <a:lvl6pPr marL="4048049" indent="0">
              <a:buNone/>
              <a:defRPr sz="3542"/>
            </a:lvl6pPr>
            <a:lvl7pPr marL="4857659" indent="0">
              <a:buNone/>
              <a:defRPr sz="3542"/>
            </a:lvl7pPr>
            <a:lvl8pPr marL="5667268" indent="0">
              <a:buNone/>
              <a:defRPr sz="3542"/>
            </a:lvl8pPr>
            <a:lvl9pPr marL="6476878" indent="0">
              <a:buNone/>
              <a:defRPr sz="354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343" y="6571774"/>
            <a:ext cx="5222503" cy="12175024"/>
          </a:xfrm>
        </p:spPr>
        <p:txBody>
          <a:bodyPr/>
          <a:lstStyle>
            <a:lvl1pPr marL="0" indent="0">
              <a:buNone/>
              <a:defRPr sz="2833"/>
            </a:lvl1pPr>
            <a:lvl2pPr marL="809610" indent="0">
              <a:buNone/>
              <a:defRPr sz="2479"/>
            </a:lvl2pPr>
            <a:lvl3pPr marL="1619220" indent="0">
              <a:buNone/>
              <a:defRPr sz="2125"/>
            </a:lvl3pPr>
            <a:lvl4pPr marL="2428829" indent="0">
              <a:buNone/>
              <a:defRPr sz="1771"/>
            </a:lvl4pPr>
            <a:lvl5pPr marL="3238439" indent="0">
              <a:buNone/>
              <a:defRPr sz="1771"/>
            </a:lvl5pPr>
            <a:lvl6pPr marL="4048049" indent="0">
              <a:buNone/>
              <a:defRPr sz="1771"/>
            </a:lvl6pPr>
            <a:lvl7pPr marL="4857659" indent="0">
              <a:buNone/>
              <a:defRPr sz="1771"/>
            </a:lvl7pPr>
            <a:lvl8pPr marL="5667268" indent="0">
              <a:buNone/>
              <a:defRPr sz="1771"/>
            </a:lvl8pPr>
            <a:lvl9pPr marL="6476878" indent="0">
              <a:buNone/>
              <a:defRPr sz="177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7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235" y="1166292"/>
            <a:ext cx="13966031" cy="4234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5" y="5831435"/>
            <a:ext cx="13966031" cy="13899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234" y="20303541"/>
            <a:ext cx="3643313" cy="1166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189C71-A053-0D42-A1E0-CFA8098DE70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3766" y="20303541"/>
            <a:ext cx="5464969" cy="1166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5953" y="20303541"/>
            <a:ext cx="3643313" cy="1166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2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01CED6-AF44-FD47-AA5E-2DCDA2ECF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19220" rtl="0" eaLnBrk="1" latinLnBrk="0" hangingPunct="1">
        <a:lnSpc>
          <a:spcPct val="90000"/>
        </a:lnSpc>
        <a:spcBef>
          <a:spcPct val="0"/>
        </a:spcBef>
        <a:buNone/>
        <a:defRPr sz="77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805" indent="-404805" algn="l" defTabSz="1619220" rtl="0" eaLnBrk="1" latinLnBrk="0" hangingPunct="1">
        <a:lnSpc>
          <a:spcPct val="90000"/>
        </a:lnSpc>
        <a:spcBef>
          <a:spcPts val="1771"/>
        </a:spcBef>
        <a:buFont typeface="Arial" panose="020B0604020202020204" pitchFamily="34" charset="0"/>
        <a:buChar char="•"/>
        <a:defRPr sz="4958" kern="1200">
          <a:solidFill>
            <a:schemeClr val="tx1"/>
          </a:solidFill>
          <a:latin typeface="+mn-lt"/>
          <a:ea typeface="+mn-ea"/>
          <a:cs typeface="+mn-cs"/>
        </a:defRPr>
      </a:lvl1pPr>
      <a:lvl2pPr marL="1214415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024024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542" kern="1200">
          <a:solidFill>
            <a:schemeClr val="tx1"/>
          </a:solidFill>
          <a:latin typeface="+mn-lt"/>
          <a:ea typeface="+mn-ea"/>
          <a:cs typeface="+mn-cs"/>
        </a:defRPr>
      </a:lvl3pPr>
      <a:lvl4pPr marL="2833634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4pPr>
      <a:lvl5pPr marL="3643244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5pPr>
      <a:lvl6pPr marL="4452854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6pPr>
      <a:lvl7pPr marL="5262463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7pPr>
      <a:lvl8pPr marL="6072073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8pPr>
      <a:lvl9pPr marL="6881683" indent="-404805" algn="l" defTabSz="1619220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1pPr>
      <a:lvl2pPr marL="809610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2pPr>
      <a:lvl3pPr marL="1619220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3pPr>
      <a:lvl4pPr marL="2428829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4pPr>
      <a:lvl5pPr marL="3238439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5pPr>
      <a:lvl6pPr marL="4048049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6pPr>
      <a:lvl7pPr marL="4857659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7pPr>
      <a:lvl8pPr marL="5667268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8pPr>
      <a:lvl9pPr marL="6476878" algn="l" defTabSz="1619220" rtl="0" eaLnBrk="1" latinLnBrk="0" hangingPunct="1">
        <a:defRPr sz="31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ell phone with a qr code&#10;&#10;AI-generated content may be incorrect.">
            <a:extLst>
              <a:ext uri="{FF2B5EF4-FFF2-40B4-BE49-F238E27FC236}">
                <a16:creationId xmlns:a16="http://schemas.microsoft.com/office/drawing/2014/main" id="{3E208AA9-9529-89F9-130A-6BDFD45C8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794"/>
            <a:ext cx="16192501" cy="2190749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A1562AE-10BD-F1E1-F39F-EA0130B8F017}"/>
              </a:ext>
            </a:extLst>
          </p:cNvPr>
          <p:cNvSpPr/>
          <p:nvPr/>
        </p:nvSpPr>
        <p:spPr>
          <a:xfrm>
            <a:off x="3094892" y="15615139"/>
            <a:ext cx="4642339" cy="4642339"/>
          </a:xfrm>
          <a:prstGeom prst="ellipse">
            <a:avLst/>
          </a:prstGeom>
          <a:solidFill>
            <a:srgbClr val="DAE2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  <a:highlight>
                  <a:srgbClr val="FFFF00"/>
                </a:highlight>
                <a:latin typeface="Urbanist"/>
                <a:ea typeface="Urbanist" panose="020B0A04040200000203" pitchFamily="34" charset="77"/>
                <a:cs typeface="Urbanist" panose="020B0A04040200000203" pitchFamily="34" charset="77"/>
              </a:rPr>
              <a:t>Edit this text</a:t>
            </a:r>
          </a:p>
        </p:txBody>
      </p:sp>
    </p:spTree>
    <p:extLst>
      <p:ext uri="{BB962C8B-B14F-4D97-AF65-F5344CB8AC3E}">
        <p14:creationId xmlns:p14="http://schemas.microsoft.com/office/powerpoint/2010/main" val="2533665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4" ma:contentTypeDescription="Create a new document." ma:contentTypeScope="" ma:versionID="9633d7024898e766f2d45bf664228e20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ca9fcd7c03e315f2c541a275af9bc80c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19FF84-48BE-443B-A253-BA9FF50B2261}">
  <ds:schemaRefs>
    <ds:schemaRef ds:uri="http://schemas.microsoft.com/office/2006/metadata/properties"/>
    <ds:schemaRef ds:uri="http://schemas.microsoft.com/office/infopath/2007/PartnerControls"/>
    <ds:schemaRef ds:uri="fba79667-c77a-4ac2-bfa3-a7f16625b497"/>
  </ds:schemaRefs>
</ds:datastoreItem>
</file>

<file path=customXml/itemProps2.xml><?xml version="1.0" encoding="utf-8"?>
<ds:datastoreItem xmlns:ds="http://schemas.openxmlformats.org/officeDocument/2006/customXml" ds:itemID="{71E3F342-77FC-4217-8393-F0A0964256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a79667-c77a-4ac2-bfa3-a7f16625b497"/>
    <ds:schemaRef ds:uri="195af154-071e-4b8f-96a3-6efcfe95c8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0AD85E-E77C-4F3B-8A0A-7CD7636A0E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Lee</dc:creator>
  <cp:lastModifiedBy>Marc Lee</cp:lastModifiedBy>
  <cp:revision>5</cp:revision>
  <dcterms:created xsi:type="dcterms:W3CDTF">2025-02-04T14:16:03Z</dcterms:created>
  <dcterms:modified xsi:type="dcterms:W3CDTF">2025-02-07T19:24:12Z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  <property fmtid="{D5CDD505-2E9C-101B-9397-08002B2CF9AE}" pid="3" name="MediaServiceImageTags">
    <vt:lpwstr/>
  </property>
</Properties>
</file>