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62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tp.webcentral.navymwr.org/assets/images/mtp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67" y="5347286"/>
            <a:ext cx="3369466" cy="134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114299" y="2476500"/>
            <a:ext cx="10344149" cy="14192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/>
              <a:t>Disney Ticket Connect (DTC) </a:t>
            </a:r>
          </a:p>
          <a:p>
            <a:pPr algn="ctr"/>
            <a:r>
              <a:rPr lang="en-US" sz="4000" dirty="0" smtClean="0"/>
              <a:t>MTP</a:t>
            </a:r>
            <a:r>
              <a:rPr lang="en-US" dirty="0" smtClean="0"/>
              <a:t> </a:t>
            </a:r>
            <a:r>
              <a:rPr lang="en-US" sz="4000" dirty="0" smtClean="0"/>
              <a:t>Guidance for Ticket Sellers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568255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DTC Guide for Ticket Sellers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2575"/>
            <a:ext cx="8596668" cy="4933950"/>
          </a:xfrm>
        </p:spPr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Login to DTC</a:t>
            </a:r>
          </a:p>
          <a:p>
            <a:r>
              <a:rPr lang="en-US" dirty="0" smtClean="0"/>
              <a:t>Magnetic Card Readers</a:t>
            </a:r>
          </a:p>
          <a:p>
            <a:r>
              <a:rPr lang="en-US" dirty="0" smtClean="0"/>
              <a:t>Agent Email</a:t>
            </a:r>
          </a:p>
          <a:p>
            <a:r>
              <a:rPr lang="en-US" dirty="0" smtClean="0"/>
              <a:t>Shell Void/Disposal</a:t>
            </a:r>
          </a:p>
          <a:p>
            <a:r>
              <a:rPr lang="en-US" dirty="0" smtClean="0"/>
              <a:t>TMS Ticket Portal</a:t>
            </a:r>
          </a:p>
          <a:p>
            <a:pPr lvl="1"/>
            <a:r>
              <a:rPr lang="en-US" dirty="0" smtClean="0"/>
              <a:t>Dashboard</a:t>
            </a:r>
          </a:p>
          <a:p>
            <a:pPr lvl="1"/>
            <a:r>
              <a:rPr lang="en-US" dirty="0" smtClean="0"/>
              <a:t>MTP Retail Price</a:t>
            </a:r>
          </a:p>
          <a:p>
            <a:pPr lvl="1"/>
            <a:r>
              <a:rPr lang="en-US" dirty="0" smtClean="0"/>
              <a:t>Naming Convention</a:t>
            </a:r>
          </a:p>
          <a:p>
            <a:pPr lvl="1"/>
            <a:r>
              <a:rPr lang="en-US" dirty="0" smtClean="0"/>
              <a:t>Point of Sales (</a:t>
            </a:r>
            <a:r>
              <a:rPr lang="en-US" dirty="0" err="1" smtClean="0"/>
              <a:t>RecTrac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19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66750"/>
            <a:ext cx="8596668" cy="1320800"/>
          </a:xfrm>
        </p:spPr>
        <p:txBody>
          <a:bodyPr/>
          <a:lstStyle/>
          <a:p>
            <a:r>
              <a:rPr lang="en-US" dirty="0" smtClean="0"/>
              <a:t>DTC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DTC Information:</a:t>
            </a:r>
          </a:p>
          <a:p>
            <a:r>
              <a:rPr lang="en-US" dirty="0" smtClean="0"/>
              <a:t>Start </a:t>
            </a:r>
            <a:r>
              <a:rPr lang="en-US" dirty="0" smtClean="0"/>
              <a:t>Date will be Monday </a:t>
            </a:r>
            <a:r>
              <a:rPr lang="en-US" dirty="0" smtClean="0"/>
              <a:t>February 1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, 2021</a:t>
            </a:r>
          </a:p>
          <a:p>
            <a:r>
              <a:rPr lang="en-US" dirty="0" smtClean="0"/>
              <a:t>DTC Price Changes going into effect Feb 15</a:t>
            </a:r>
            <a:r>
              <a:rPr lang="en-US" baseline="30000" dirty="0" smtClean="0"/>
              <a:t>th</a:t>
            </a:r>
            <a:r>
              <a:rPr lang="en-US" dirty="0" smtClean="0"/>
              <a:t> &amp; 16</a:t>
            </a:r>
            <a:r>
              <a:rPr lang="en-US" baseline="30000" dirty="0" smtClean="0"/>
              <a:t>th</a:t>
            </a:r>
            <a:r>
              <a:rPr lang="en-US" dirty="0" smtClean="0"/>
              <a:t> – pricing enouncement sent on 2/5/2021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u="sng" dirty="0"/>
              <a:t>DTC Advantages:</a:t>
            </a:r>
          </a:p>
          <a:p>
            <a:r>
              <a:rPr lang="en-US" dirty="0" smtClean="0"/>
              <a:t>No </a:t>
            </a:r>
            <a:r>
              <a:rPr lang="en-US" dirty="0"/>
              <a:t>More </a:t>
            </a:r>
            <a:r>
              <a:rPr lang="en-US" dirty="0" smtClean="0"/>
              <a:t>WDW Ticket </a:t>
            </a:r>
            <a:r>
              <a:rPr lang="en-US" dirty="0"/>
              <a:t>S</a:t>
            </a:r>
            <a:r>
              <a:rPr lang="en-US" dirty="0" smtClean="0"/>
              <a:t>tock</a:t>
            </a:r>
            <a:endParaRPr lang="en-US" dirty="0"/>
          </a:p>
          <a:p>
            <a:r>
              <a:rPr lang="en-US" dirty="0" smtClean="0"/>
              <a:t>No More Monthly Counting of WDW Tickets</a:t>
            </a:r>
          </a:p>
          <a:p>
            <a:r>
              <a:rPr lang="en-US" dirty="0"/>
              <a:t>No more waiting for new stock when the price changes. </a:t>
            </a:r>
          </a:p>
          <a:p>
            <a:r>
              <a:rPr lang="en-US" dirty="0" smtClean="0"/>
              <a:t>No More Waiting to be restocked by </a:t>
            </a:r>
            <a:r>
              <a:rPr lang="en-US" dirty="0" smtClean="0"/>
              <a:t>when tickets sell </a:t>
            </a:r>
            <a:r>
              <a:rPr lang="en-US" dirty="0" smtClean="0"/>
              <a:t>out</a:t>
            </a:r>
          </a:p>
          <a:p>
            <a:r>
              <a:rPr lang="en-US" dirty="0" smtClean="0"/>
              <a:t>Print on Demand Access to all ticket </a:t>
            </a:r>
            <a:r>
              <a:rPr lang="en-US" dirty="0" smtClean="0"/>
              <a:t>types</a:t>
            </a:r>
            <a:endParaRPr lang="en-US" dirty="0" smtClean="0"/>
          </a:p>
          <a:p>
            <a:r>
              <a:rPr lang="en-US" dirty="0" smtClean="0"/>
              <a:t>Installations that stocked only specific tickets, like the </a:t>
            </a:r>
            <a:r>
              <a:rPr lang="en-US" dirty="0" smtClean="0"/>
              <a:t>Military </a:t>
            </a:r>
            <a:r>
              <a:rPr lang="en-US" dirty="0" smtClean="0"/>
              <a:t>promotion, or 3, 4, </a:t>
            </a:r>
            <a:r>
              <a:rPr lang="en-US" dirty="0"/>
              <a:t>&amp;</a:t>
            </a:r>
            <a:r>
              <a:rPr lang="en-US" dirty="0" smtClean="0"/>
              <a:t> 5 day tickets </a:t>
            </a:r>
            <a:r>
              <a:rPr lang="en-US" dirty="0" smtClean="0"/>
              <a:t>will </a:t>
            </a:r>
            <a:r>
              <a:rPr lang="en-US" dirty="0" smtClean="0"/>
              <a:t>now have on demand access to all tickets to better meet </a:t>
            </a:r>
            <a:r>
              <a:rPr lang="en-US" dirty="0" smtClean="0"/>
              <a:t>customer needs.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29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Access DTC for Installation Staff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41414"/>
            <a:ext cx="8596668" cy="315436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Managers will receive access to DTC </a:t>
            </a:r>
            <a:r>
              <a:rPr lang="en-US" dirty="0" smtClean="0"/>
              <a:t>after they complete DTC training the week of Feb 8</a:t>
            </a:r>
            <a:r>
              <a:rPr lang="en-US" baseline="30000" dirty="0" smtClean="0"/>
              <a:t>th</a:t>
            </a:r>
            <a:r>
              <a:rPr lang="en-US" dirty="0" smtClean="0"/>
              <a:t> – 12th</a:t>
            </a:r>
            <a:endParaRPr lang="en-US" dirty="0" smtClean="0"/>
          </a:p>
          <a:p>
            <a:pPr lvl="1"/>
            <a:r>
              <a:rPr lang="en-US" dirty="0" smtClean="0"/>
              <a:t>After the manager receives access they will instruct sellers and staff on submitting requests for access</a:t>
            </a:r>
          </a:p>
          <a:p>
            <a:pPr lvl="1"/>
            <a:r>
              <a:rPr lang="en-US" dirty="0" smtClean="0"/>
              <a:t>Managers will approve staff access</a:t>
            </a:r>
          </a:p>
          <a:p>
            <a:pPr lvl="1"/>
            <a:r>
              <a:rPr lang="en-US" dirty="0" smtClean="0"/>
              <a:t>Managers are responsible for assigning staff roles</a:t>
            </a:r>
          </a:p>
          <a:p>
            <a:pPr lvl="1"/>
            <a:r>
              <a:rPr lang="en-US" dirty="0" smtClean="0"/>
              <a:t>Installations are responsible for managing their own users. If you lock your account and need assistance getting access to DTC you must ask your manager for assistance.</a:t>
            </a:r>
          </a:p>
          <a:p>
            <a:pPr lvl="1"/>
            <a:r>
              <a:rPr lang="en-US" dirty="0" smtClean="0"/>
              <a:t>Reminder: Never share your login information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77334" y="4322764"/>
            <a:ext cx="8819091" cy="8001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Magnetic Card Readers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44059" y="5062542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Magnetic Card Readers are for DTC Use Only</a:t>
            </a:r>
          </a:p>
          <a:p>
            <a:r>
              <a:rPr lang="en-US" dirty="0" smtClean="0"/>
              <a:t>Sellers should never SWIPE a Credit Card through the magnetic readers</a:t>
            </a:r>
          </a:p>
          <a:p>
            <a:r>
              <a:rPr lang="en-US" dirty="0" smtClean="0"/>
              <a:t>Magnetic Readers should never be removed from </a:t>
            </a:r>
            <a:r>
              <a:rPr lang="en-US" dirty="0" smtClean="0"/>
              <a:t>a computer </a:t>
            </a:r>
            <a:r>
              <a:rPr lang="en-US" dirty="0" smtClean="0"/>
              <a:t>without consulting the Manager.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95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 Process –Confirmation, Customer &amp; Agent Email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90701"/>
            <a:ext cx="8596668" cy="49339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Agent Emails:</a:t>
            </a:r>
          </a:p>
          <a:p>
            <a:r>
              <a:rPr lang="en-US" dirty="0" smtClean="0"/>
              <a:t>When processing a DTC sale an Agent Email is </a:t>
            </a:r>
            <a:r>
              <a:rPr lang="en-US" dirty="0" smtClean="0"/>
              <a:t>required</a:t>
            </a:r>
            <a:endParaRPr lang="en-US" dirty="0" smtClean="0"/>
          </a:p>
          <a:p>
            <a:r>
              <a:rPr lang="en-US" dirty="0" smtClean="0"/>
              <a:t>The agent email will default to the email used to </a:t>
            </a:r>
            <a:r>
              <a:rPr lang="en-US" dirty="0" smtClean="0"/>
              <a:t>set-up your location store</a:t>
            </a:r>
          </a:p>
          <a:p>
            <a:r>
              <a:rPr lang="en-US" dirty="0" smtClean="0"/>
              <a:t>You should not change this email without consulting your manager</a:t>
            </a: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Customer </a:t>
            </a:r>
            <a:r>
              <a:rPr lang="en-US" b="1" u="sng" dirty="0"/>
              <a:t>Emails</a:t>
            </a:r>
            <a:r>
              <a:rPr lang="en-US" b="1" u="sng" dirty="0" smtClean="0"/>
              <a:t>:</a:t>
            </a:r>
            <a:endParaRPr lang="en-US" dirty="0" smtClean="0"/>
          </a:p>
          <a:p>
            <a:r>
              <a:rPr lang="en-US" dirty="0"/>
              <a:t>When creating a sale </a:t>
            </a:r>
            <a:r>
              <a:rPr lang="en-US" dirty="0" smtClean="0"/>
              <a:t>a Customer </a:t>
            </a:r>
            <a:r>
              <a:rPr lang="en-US" dirty="0"/>
              <a:t>Email is </a:t>
            </a:r>
            <a:r>
              <a:rPr lang="en-US" dirty="0" smtClean="0"/>
              <a:t>Required</a:t>
            </a:r>
          </a:p>
          <a:p>
            <a:r>
              <a:rPr lang="en-US" dirty="0" smtClean="0"/>
              <a:t>Input and double check the email with the customer before processing the </a:t>
            </a:r>
            <a:r>
              <a:rPr lang="en-US" dirty="0" smtClean="0"/>
              <a:t>order, emails are able to be sent once. </a:t>
            </a:r>
            <a:endParaRPr lang="en-US" dirty="0" smtClean="0"/>
          </a:p>
          <a:p>
            <a:r>
              <a:rPr lang="en-US" dirty="0" smtClean="0"/>
              <a:t>The email will contain important information for the customer usage and linking of their tickets. </a:t>
            </a:r>
          </a:p>
          <a:p>
            <a:pPr lvl="1"/>
            <a:r>
              <a:rPr lang="en-US" dirty="0" smtClean="0"/>
              <a:t>There is no way to resend a confirmation if the initial email was invalid</a:t>
            </a:r>
          </a:p>
          <a:p>
            <a:pPr marL="0" indent="0">
              <a:buNone/>
            </a:pPr>
            <a:r>
              <a:rPr lang="en-US" b="1" u="sng" dirty="0" smtClean="0"/>
              <a:t>Confirmation Pages: </a:t>
            </a:r>
          </a:p>
          <a:p>
            <a:r>
              <a:rPr lang="en-US" dirty="0" smtClean="0"/>
              <a:t>Print Customer Confirmation Page and issue to customer for every order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recommend printing two copies one for the customer and one for back-up.</a:t>
            </a: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48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059" y="2633662"/>
            <a:ext cx="8596668" cy="6762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DTC Trouble Tickets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63625"/>
            <a:ext cx="8596668" cy="16414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Void/Cancellations:</a:t>
            </a:r>
          </a:p>
          <a:p>
            <a:r>
              <a:rPr lang="en-US" dirty="0" smtClean="0"/>
              <a:t>Managers will assign users ability to VOID tickets in DTC</a:t>
            </a:r>
          </a:p>
          <a:p>
            <a:r>
              <a:rPr lang="en-US" dirty="0" smtClean="0"/>
              <a:t>DTC allows voiding of a ticket up to 90 days from the original creation date.</a:t>
            </a:r>
          </a:p>
          <a:p>
            <a:r>
              <a:rPr lang="en-US" dirty="0" smtClean="0"/>
              <a:t>Managers will instruct sellers on the destruction policy of a voided shell.</a:t>
            </a:r>
          </a:p>
          <a:p>
            <a:pPr lvl="1"/>
            <a:r>
              <a:rPr lang="en-US" dirty="0" smtClean="0"/>
              <a:t>Never discard a shell without consent of the manager.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9259" y="40322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Shell Void/Disposal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7334" y="3081336"/>
            <a:ext cx="9342966" cy="36242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/>
              <a:t>Technical Issue Support:</a:t>
            </a:r>
          </a:p>
          <a:p>
            <a:r>
              <a:rPr lang="en-US" dirty="0" smtClean="0"/>
              <a:t>If users run into an issue while using DTC</a:t>
            </a:r>
          </a:p>
          <a:p>
            <a:pPr lvl="1"/>
            <a:r>
              <a:rPr lang="en-US" dirty="0" smtClean="0"/>
              <a:t>Try logging in and out</a:t>
            </a:r>
          </a:p>
          <a:p>
            <a:pPr lvl="1"/>
            <a:r>
              <a:rPr lang="en-US" dirty="0" smtClean="0"/>
              <a:t>Use a Different Browsers</a:t>
            </a:r>
          </a:p>
          <a:p>
            <a:pPr lvl="1"/>
            <a:r>
              <a:rPr lang="en-US" dirty="0" smtClean="0"/>
              <a:t>Speak to your Manager</a:t>
            </a:r>
          </a:p>
          <a:p>
            <a:pPr lvl="1"/>
            <a:r>
              <a:rPr lang="en-US" dirty="0" smtClean="0"/>
              <a:t>If manager is not available you can submit a trouble ticket to MTP through AIMS our 24/7 support desk or by contacting MTP.</a:t>
            </a:r>
          </a:p>
          <a:p>
            <a:pPr lvl="2"/>
            <a:r>
              <a:rPr lang="en-US" b="1" u="sng" dirty="0" smtClean="0">
                <a:solidFill>
                  <a:schemeClr val="tx1"/>
                </a:solidFill>
              </a:rPr>
              <a:t>AIMS: </a:t>
            </a:r>
            <a:r>
              <a:rPr lang="en-US" dirty="0" smtClean="0"/>
              <a:t>1-844-697-4357</a:t>
            </a:r>
            <a:r>
              <a:rPr lang="en-US" dirty="0"/>
              <a:t> </a:t>
            </a:r>
            <a:r>
              <a:rPr lang="en-US" dirty="0" smtClean="0"/>
              <a:t>or support@aimshelp.com</a:t>
            </a:r>
          </a:p>
          <a:p>
            <a:pPr lvl="2"/>
            <a:r>
              <a:rPr lang="en-US" b="1" u="sng" dirty="0" smtClean="0"/>
              <a:t>MTP:</a:t>
            </a:r>
            <a:r>
              <a:rPr lang="en-US" dirty="0" smtClean="0"/>
              <a:t> 901=874-6891 or info_mtp.fct@navy.mil</a:t>
            </a:r>
          </a:p>
          <a:p>
            <a:pPr lvl="2"/>
            <a:r>
              <a:rPr lang="en-US" dirty="0" smtClean="0"/>
              <a:t>ALL Requests should contain your location name, web browsers used, a picture of the error message received, and a brief description of what you were doing when the error occurred.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89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TMS Ticket Portal -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571625"/>
            <a:ext cx="8819091" cy="5172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ALL Tickets offered by MTP will show in the TMS Ticket Portal when they are Valid for Sale.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MTP Retail Prices:</a:t>
            </a:r>
          </a:p>
          <a:p>
            <a:pPr marL="0" indent="0">
              <a:buNone/>
            </a:pPr>
            <a:r>
              <a:rPr lang="en-US" dirty="0" smtClean="0"/>
              <a:t>Even though DTC Tickets cannot be generated on TMS you can use it to refer to the current MTP Retail price.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TMS Dashboard: </a:t>
            </a:r>
          </a:p>
          <a:p>
            <a:pPr marL="0" indent="0">
              <a:buNone/>
            </a:pPr>
            <a:r>
              <a:rPr lang="en-US" dirty="0" smtClean="0"/>
              <a:t>When there is an update to DTC pricing MTP will post an alert on the TMS Dashboard</a:t>
            </a:r>
          </a:p>
          <a:p>
            <a:pPr lvl="1"/>
            <a:r>
              <a:rPr lang="en-US" dirty="0" smtClean="0"/>
              <a:t>Reminder: Check the Dashboard every time you login to TMS</a:t>
            </a:r>
            <a:endParaRPr lang="en-US" dirty="0"/>
          </a:p>
          <a:p>
            <a:pPr lvl="1"/>
            <a:r>
              <a:rPr lang="en-US" dirty="0" smtClean="0"/>
              <a:t>There are No Prices listed in DTC so if you see an alert notice of a price change in TMS make sure your point of sale is reflecting the new price. If the new prices are not present in your point of sale contact your manager. 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181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TMS Ticket Portal -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659" y="1270000"/>
            <a:ext cx="8596668" cy="5473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Ticket Configuration:</a:t>
            </a:r>
            <a:endParaRPr lang="en-US" b="1" u="sng" dirty="0"/>
          </a:p>
          <a:p>
            <a:r>
              <a:rPr lang="en-US" dirty="0" smtClean="0"/>
              <a:t>MTP Recommended that Naming Convention for WDW Tickets will change from the traditional </a:t>
            </a:r>
          </a:p>
          <a:p>
            <a:r>
              <a:rPr lang="en-US" dirty="0" smtClean="0"/>
              <a:t>“WDW  1BASE A” to “DTC 1BASE A” 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RecTrac</a:t>
            </a:r>
            <a:r>
              <a:rPr lang="en-US" dirty="0" smtClean="0"/>
              <a:t> users the </a:t>
            </a:r>
            <a:r>
              <a:rPr lang="en-US" dirty="0" err="1" smtClean="0"/>
              <a:t>RecTrac</a:t>
            </a:r>
            <a:r>
              <a:rPr lang="en-US" dirty="0" smtClean="0"/>
              <a:t> ID’s will also shift from  starting with “DW” to “DC”</a:t>
            </a:r>
          </a:p>
          <a:p>
            <a:r>
              <a:rPr lang="en-US" dirty="0" smtClean="0"/>
              <a:t>You can refer to the Details in TMS to help locate the ticket in POS</a:t>
            </a:r>
          </a:p>
          <a:p>
            <a:pPr marL="0" indent="0">
              <a:buNone/>
            </a:pPr>
            <a:r>
              <a:rPr lang="en-US" b="1" u="sng" dirty="0"/>
              <a:t>Ticket Details: </a:t>
            </a:r>
          </a:p>
          <a:p>
            <a:r>
              <a:rPr lang="en-US" dirty="0" smtClean="0"/>
              <a:t>MTP will Retain the general ticket details for sellers to review </a:t>
            </a:r>
          </a:p>
          <a:p>
            <a:r>
              <a:rPr lang="en-US" dirty="0" smtClean="0"/>
              <a:t>We encourage all Sellers if location had limited ticket offerings or a customer requests a ticket you are not familiar with, review the ticket details to help you process the sales. </a:t>
            </a:r>
          </a:p>
          <a:p>
            <a:pPr marL="0" indent="0">
              <a:buNone/>
            </a:pPr>
            <a:r>
              <a:rPr lang="en-US" b="1" u="sng" dirty="0" smtClean="0"/>
              <a:t>Point of Sales/</a:t>
            </a:r>
            <a:r>
              <a:rPr lang="en-US" b="1" u="sng" dirty="0" err="1" smtClean="0"/>
              <a:t>RecTrac</a:t>
            </a:r>
            <a:r>
              <a:rPr lang="en-US" b="1" u="sng" dirty="0" smtClean="0"/>
              <a:t>:</a:t>
            </a:r>
          </a:p>
          <a:p>
            <a:pPr marL="914400" lvl="2" indent="0">
              <a:buNone/>
            </a:pPr>
            <a:r>
              <a:rPr lang="en-US" dirty="0" smtClean="0"/>
              <a:t>Should see ALL New Tickets/Prices </a:t>
            </a:r>
            <a:r>
              <a:rPr lang="en-US" smtClean="0"/>
              <a:t>by </a:t>
            </a:r>
            <a:r>
              <a:rPr lang="en-US" smtClean="0"/>
              <a:t>Friday Feb 8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Navy RecTrac should see the new DTC Buttons on their touch screen and </a:t>
            </a:r>
            <a:r>
              <a:rPr lang="en-US" dirty="0" smtClean="0"/>
              <a:t>pick-lists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0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009" y="3000375"/>
            <a:ext cx="2494491" cy="13208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6920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191</TotalTime>
  <Words>840</Words>
  <Application>Microsoft Office PowerPoint</Application>
  <PresentationFormat>Widescreen</PresentationFormat>
  <Paragraphs>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PowerPoint Presentation</vt:lpstr>
      <vt:lpstr>DTC Guide for Ticket Sellers</vt:lpstr>
      <vt:lpstr>DTC Overview</vt:lpstr>
      <vt:lpstr>Login Access DTC for Installation Staff</vt:lpstr>
      <vt:lpstr>Sale Process –Confirmation, Customer &amp; Agent Email </vt:lpstr>
      <vt:lpstr>DTC Trouble Tickets </vt:lpstr>
      <vt:lpstr>TMS Ticket Portal - Demo</vt:lpstr>
      <vt:lpstr>TMS Ticket Portal - Demo</vt:lpstr>
      <vt:lpstr>Questions?</vt:lpstr>
    </vt:vector>
  </TitlesOfParts>
  <Company>Department of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DTC Guidance for MTP Ticket Sellers</dc:title>
  <dc:creator>Navy Guest</dc:creator>
  <cp:lastModifiedBy>Topolski, Jennifer CIV CNIC HQ Millington, N922</cp:lastModifiedBy>
  <cp:revision>23</cp:revision>
  <dcterms:created xsi:type="dcterms:W3CDTF">2021-01-18T15:42:51Z</dcterms:created>
  <dcterms:modified xsi:type="dcterms:W3CDTF">2021-02-03T22:14:30Z</dcterms:modified>
</cp:coreProperties>
</file>