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8F99F-83C1-47EA-A96A-4DD9DF8E39FE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62FAE-F801-48AA-9D4A-1B82ED65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7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AD378-C504-4926-BAEF-08184400B2B1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070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9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27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B415-7878-46A0-81F5-7B8DA0A2C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85" y="1816102"/>
            <a:ext cx="5386376" cy="2215572"/>
          </a:xfrm>
        </p:spPr>
        <p:txBody>
          <a:bodyPr anchor="t">
            <a:normAutofit/>
          </a:bodyPr>
          <a:lstStyle>
            <a:lvl1pPr>
              <a:defRPr sz="426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3FBED-13A6-4BB5-BD62-541E11C90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9C066F-3381-4009-9D5D-EFD32ADE1C8E}" type="datetime1">
              <a:rPr lang="en-GB" smtClean="0"/>
              <a:t>23/03/2022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1355A-A853-4448-B886-24D0DFD9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110D0-CC1C-4CD4-BDC5-864D71A8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251A55-B75B-47F9-B93B-38251261312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6485CE8-D069-49DA-A46B-BF3F13E80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21451" y="0"/>
            <a:ext cx="5670549" cy="6858000"/>
          </a:xfrm>
        </p:spPr>
        <p:txBody>
          <a:bodyPr/>
          <a:lstStyle/>
          <a:p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A0CA6A-52EA-4ED9-BEAC-61FA836D9611}"/>
              </a:ext>
            </a:extLst>
          </p:cNvPr>
          <p:cNvCxnSpPr>
            <a:cxnSpLocks/>
          </p:cNvCxnSpPr>
          <p:nvPr userDrawn="1"/>
        </p:nvCxnSpPr>
        <p:spPr>
          <a:xfrm>
            <a:off x="480485" y="1728000"/>
            <a:ext cx="538637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6A3F9D2-87A3-461C-9993-511D66DEC0C9}"/>
              </a:ext>
            </a:extLst>
          </p:cNvPr>
          <p:cNvSpPr txBox="1"/>
          <p:nvPr userDrawn="1"/>
        </p:nvSpPr>
        <p:spPr>
          <a:xfrm>
            <a:off x="483390" y="6403824"/>
            <a:ext cx="1628651" cy="1642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67" kern="1200" cap="all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MERLIN ENTERTAINMENTS | </a:t>
            </a:r>
            <a:endParaRPr lang="en-GB" sz="1067" kern="1200" cap="all" baseline="0" dirty="0">
              <a:solidFill>
                <a:schemeClr val="accent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928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54">
          <p15:clr>
            <a:srgbClr val="FBAE40"/>
          </p15:clr>
        </p15:guide>
        <p15:guide id="2" orient="horz" pos="1504">
          <p15:clr>
            <a:srgbClr val="FBAE40"/>
          </p15:clr>
        </p15:guide>
        <p15:guide id="3" pos="30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6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2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7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4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2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3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2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7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538A-339B-43CB-B9B7-D93C97B5A00D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40DB-B358-4AEB-8D89-C3BB3567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3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B21F5A9-138A-4B58-87CE-F4B9A7C8660C}"/>
              </a:ext>
            </a:extLst>
          </p:cNvPr>
          <p:cNvSpPr/>
          <p:nvPr/>
        </p:nvSpPr>
        <p:spPr>
          <a:xfrm>
            <a:off x="0" y="791084"/>
            <a:ext cx="6207683" cy="12471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9A3166-2140-4572-B1C5-D0B46F609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51A55-B75B-47F9-B93B-382512613126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6" name="YLGT0649000H_LLCR_2022_Breadth_TLMW_ALT_15_webmix">
            <a:hlinkClick r:id="" action="ppaction://media"/>
            <a:extLst>
              <a:ext uri="{FF2B5EF4-FFF2-40B4-BE49-F238E27FC236}">
                <a16:creationId xmlns:a16="http://schemas.microsoft.com/office/drawing/2014/main" id="{96CEBD71-DB78-4C80-8858-1E758F83BC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0754" y="301015"/>
            <a:ext cx="10250492" cy="576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2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2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Gray, Bonnie E NAF USN (USA)</dc:creator>
  <cp:lastModifiedBy>Gray, Bonnie E NAF USN (USA)</cp:lastModifiedBy>
  <cp:revision>2</cp:revision>
  <dcterms:created xsi:type="dcterms:W3CDTF">2022-03-23T17:16:07Z</dcterms:created>
  <dcterms:modified xsi:type="dcterms:W3CDTF">2022-03-23T17:58:24Z</dcterms:modified>
</cp:coreProperties>
</file>