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8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2C4D-491F-1FFF-2A62-E1E5BC7042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F39440-D961-43A9-AB17-7814604EAD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84E15-CDF0-3767-764A-3A3FE0700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5A8B-A04D-49ED-A6B4-688609C35D8F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99A146-FAD2-B507-E749-42F4095A1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DCB19B-530E-55EE-66A9-5CF7B3F80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F937-FE0C-400D-A96A-E8D79FE10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85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D4D5D-1EA3-256F-EFCF-0CBD28F96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9DC134-E213-E314-32C7-56C3CC8519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74F87-178D-FB61-652B-D35454D50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5A8B-A04D-49ED-A6B4-688609C35D8F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DD6AE-FA31-1069-5E58-0D63EAB84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875933-3464-63AC-52A1-D0A736AA3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F937-FE0C-400D-A96A-E8D79FE10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785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7E040F-E3BB-06AB-64BB-8ED6FD9997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8DEED6-F587-C21A-E152-8E54F3EE2C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EC6F0-5F92-C58C-A06B-430BF07D8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5A8B-A04D-49ED-A6B4-688609C35D8F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DA6726-EB06-D171-0E65-D2F7A66DD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6C9FB-6895-B309-6EC5-878E733C5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F937-FE0C-400D-A96A-E8D79FE10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961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88FA9-2DF9-9D0B-C40D-DC5591589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912B64-625A-6929-B3F0-EA79576073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EBE22F-04D1-DAFC-70BC-FCBC9F08D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5A8B-A04D-49ED-A6B4-688609C35D8F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20E491-74C3-7049-1695-C19512B22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E5396E-E220-C3ED-CD73-3551DFF86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F937-FE0C-400D-A96A-E8D79FE10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03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EBE06-5E2E-4389-A6BA-3B75EED93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248E24-9B08-E68B-D369-29A6439C03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9B985-8E40-D632-37E8-A57B9E86D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5A8B-A04D-49ED-A6B4-688609C35D8F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F2699-289C-9905-35F3-C3FED92A7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4E370-295D-5281-1A4B-E2A2FCBAB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F937-FE0C-400D-A96A-E8D79FE10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651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48287-4147-CEE6-47DC-C8C9829DD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8DAD87-F623-BE04-0CF4-E53831B561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FFC129-DBC1-81BC-6C0A-EB31BC817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9E7F85-07B3-3940-CB34-381F292AE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5A8B-A04D-49ED-A6B4-688609C35D8F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EEE33E-98AA-2B50-7E0E-0E599054D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1AD883-CC5C-420F-86B5-3DD74322E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F937-FE0C-400D-A96A-E8D79FE10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94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4310D-1EBA-84C4-E4E2-9C5250225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053F7E-BC03-4CE7-C370-D54EECD5F0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A3FE64-5DB4-ABBD-A4E6-45C187D0E2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F15DBF-F765-216D-240F-4F7A1CB02F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140176-C5D3-E8EA-EBCE-E7F999FE07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0B3B4B-4669-C0DC-9D03-B5D23486E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5A8B-A04D-49ED-A6B4-688609C35D8F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04686B-0B62-2A6E-CF42-EF1056E23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1243FC-11D8-4837-9EF6-A17B8131D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F937-FE0C-400D-A96A-E8D79FE10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423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7B88B-435E-D574-A8BD-4085EE96F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A16098-71BD-4FAD-13B0-84746C39C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5A8B-A04D-49ED-A6B4-688609C35D8F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B448F8-EE91-E982-2CF3-B29930848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37CF1D-6F7E-7319-E6A7-000552302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F937-FE0C-400D-A96A-E8D79FE10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883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847117-B3DF-8F9C-2624-D4544B0FF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5A8B-A04D-49ED-A6B4-688609C35D8F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60B0C5-5218-57EC-4F79-16E4F682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12EA4D-3DE0-94F5-46F6-C4B134563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F937-FE0C-400D-A96A-E8D79FE10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852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0A4A7-617E-7162-F7E6-F317CE2D9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0E961C-69F6-B898-A3B7-B5CE42EF3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19D8C6-269E-D248-1030-B99762010E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161E18-FB44-8970-6668-2BEE36136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5A8B-A04D-49ED-A6B4-688609C35D8F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6FF1B1-14F5-9ABF-9789-FF059FE57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C1E2E9-8026-7370-B554-30A06E5C9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F937-FE0C-400D-A96A-E8D79FE10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559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EC9-9EA2-06CF-B72C-3E85F5EE7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3D3014-0267-2C95-A0AF-250F39CB92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6C6F8-99F0-6B2F-68C3-157083BB99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8369F5-81D3-693A-9E78-588DEDC69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5A8B-A04D-49ED-A6B4-688609C35D8F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621470-3DAE-3855-7BD6-5C581FE58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27685F-66FA-5006-FF7E-6389A67A1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CF937-FE0C-400D-A96A-E8D79FE10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316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CA9564-0D9E-2D7E-DC07-C40498376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93884-2139-6A2C-A6EA-E77A374CA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E7100B-C112-DCDC-4E27-E8EB633D2C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845A8B-A04D-49ED-A6B4-688609C35D8F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462339-C318-3501-3CE7-6F72CF81EC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6A33BD-852D-F9CD-1885-BFDB264E6E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61CF937-FE0C-400D-A96A-E8D79FE10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356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&#10;&#10;AI-generated content may be incorrect.">
            <a:extLst>
              <a:ext uri="{FF2B5EF4-FFF2-40B4-BE49-F238E27FC236}">
                <a16:creationId xmlns:a16="http://schemas.microsoft.com/office/drawing/2014/main" id="{CAD4D8C8-F3A3-1869-A240-29897612AD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224" y="0"/>
            <a:ext cx="52575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829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website&#10;&#10;AI-generated content may be incorrect.">
            <a:extLst>
              <a:ext uri="{FF2B5EF4-FFF2-40B4-BE49-F238E27FC236}">
                <a16:creationId xmlns:a16="http://schemas.microsoft.com/office/drawing/2014/main" id="{A0F6C834-D030-6B24-93E8-730A8B3797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12" y="0"/>
            <a:ext cx="106623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377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light&#10;&#10;AI-generated content may be incorrect.">
            <a:extLst>
              <a:ext uri="{FF2B5EF4-FFF2-40B4-BE49-F238E27FC236}">
                <a16:creationId xmlns:a16="http://schemas.microsoft.com/office/drawing/2014/main" id="{C0314157-DD2A-BD64-DFCC-B717A830CC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192" y="0"/>
            <a:ext cx="53836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855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rass&#10;&#10;AI-generated content may be incorrect.">
            <a:extLst>
              <a:ext uri="{FF2B5EF4-FFF2-40B4-BE49-F238E27FC236}">
                <a16:creationId xmlns:a16="http://schemas.microsoft.com/office/drawing/2014/main" id="{0E444A7C-D62F-582C-446C-935BEEC29C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02" y="0"/>
            <a:ext cx="106385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24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creenshot&#10;&#10;AI-generated content may be incorrect.">
            <a:extLst>
              <a:ext uri="{FF2B5EF4-FFF2-40B4-BE49-F238E27FC236}">
                <a16:creationId xmlns:a16="http://schemas.microsoft.com/office/drawing/2014/main" id="{468CFF9A-96E1-BAC6-42C8-96B06E3CA6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445" y="0"/>
            <a:ext cx="104971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94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imeline&#10;&#10;AI-generated content may be incorrect.">
            <a:extLst>
              <a:ext uri="{FF2B5EF4-FFF2-40B4-BE49-F238E27FC236}">
                <a16:creationId xmlns:a16="http://schemas.microsoft.com/office/drawing/2014/main" id="{A8DB0256-58BB-E4C5-DB67-101890D210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45" y="0"/>
            <a:ext cx="106585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306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imeline&#10;&#10;AI-generated content may be incorrect.">
            <a:extLst>
              <a:ext uri="{FF2B5EF4-FFF2-40B4-BE49-F238E27FC236}">
                <a16:creationId xmlns:a16="http://schemas.microsoft.com/office/drawing/2014/main" id="{FCAADEC2-4857-C9AB-77CD-E1CF99E342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45" y="0"/>
            <a:ext cx="106585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011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AI-generated content may be incorrect.">
            <a:extLst>
              <a:ext uri="{FF2B5EF4-FFF2-40B4-BE49-F238E27FC236}">
                <a16:creationId xmlns:a16="http://schemas.microsoft.com/office/drawing/2014/main" id="{A61CA123-6798-DE52-4F71-89E10469C9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611" y="0"/>
            <a:ext cx="107647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264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iagram&#10;&#10;AI-generated content may be incorrect.">
            <a:extLst>
              <a:ext uri="{FF2B5EF4-FFF2-40B4-BE49-F238E27FC236}">
                <a16:creationId xmlns:a16="http://schemas.microsoft.com/office/drawing/2014/main" id="{D320B867-5513-8FE2-AE64-7E729FC50D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38" y="0"/>
            <a:ext cx="105857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076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website&#10;&#10;AI-generated content may be incorrect.">
            <a:extLst>
              <a:ext uri="{FF2B5EF4-FFF2-40B4-BE49-F238E27FC236}">
                <a16:creationId xmlns:a16="http://schemas.microsoft.com/office/drawing/2014/main" id="{9330C9DD-E616-79BE-3EBF-3937D91498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18" y="0"/>
            <a:ext cx="106117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071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ebsite&#10;&#10;AI-generated content may be incorrect.">
            <a:extLst>
              <a:ext uri="{FF2B5EF4-FFF2-40B4-BE49-F238E27FC236}">
                <a16:creationId xmlns:a16="http://schemas.microsoft.com/office/drawing/2014/main" id="{165A5733-4689-2A72-519E-A1B122DADD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58" y="0"/>
            <a:ext cx="105702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406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506ED76A1A344D9F84B28035E7C13F" ma:contentTypeVersion="14" ma:contentTypeDescription="Create a new document." ma:contentTypeScope="" ma:versionID="d8d61a1b03a022fc6881d8db2dea6821">
  <xsd:schema xmlns:xsd="http://www.w3.org/2001/XMLSchema" xmlns:xs="http://www.w3.org/2001/XMLSchema" xmlns:p="http://schemas.microsoft.com/office/2006/metadata/properties" xmlns:ns1="http://schemas.microsoft.com/sharepoint/v3" xmlns:ns3="575e7e27-43e7-4866-9531-12b4a091dff6" targetNamespace="http://schemas.microsoft.com/office/2006/metadata/properties" ma:root="true" ma:fieldsID="8038202ccafa5dcfe3330b2d8dde9909" ns1:_="" ns3:_="">
    <xsd:import namespace="http://schemas.microsoft.com/sharepoint/v3"/>
    <xsd:import namespace="575e7e27-43e7-4866-9531-12b4a091df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OCR" minOccurs="0"/>
                <xsd:element ref="ns1:_ip_UnifiedCompliancePolicyProperties" minOccurs="0"/>
                <xsd:element ref="ns1:_ip_UnifiedCompliancePolicyUIAction" minOccurs="0"/>
                <xsd:element ref="ns3:_activity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5e7e27-43e7-4866-9531-12b4a091df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1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_activity xmlns="575e7e27-43e7-4866-9531-12b4a091dff6" xsi:nil="true"/>
  </documentManagement>
</p:properties>
</file>

<file path=customXml/itemProps1.xml><?xml version="1.0" encoding="utf-8"?>
<ds:datastoreItem xmlns:ds="http://schemas.openxmlformats.org/officeDocument/2006/customXml" ds:itemID="{1C915C35-BDF6-4A9C-AD6F-87B7F5F8F8A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3BDE295-589B-4CB3-A48D-5756912755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75e7e27-43e7-4866-9531-12b4a091df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47CF18F-DB3D-4E07-8C3D-E16DC1F1C55D}">
  <ds:schemaRefs>
    <ds:schemaRef ds:uri="http://purl.org/dc/elements/1.1/"/>
    <ds:schemaRef ds:uri="http://purl.org/dc/dcmitype/"/>
    <ds:schemaRef ds:uri="http://purl.org/dc/terms/"/>
    <ds:schemaRef ds:uri="http://schemas.microsoft.com/sharepoint/v3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575e7e27-43e7-4866-9531-12b4a091dff6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Widescreen</PresentationFormat>
  <Paragraphs>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HPES NMCI 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Westbrook, Debra J CIV USN (USA)</dc:creator>
  <cp:lastModifiedBy>Westbrook, Debra J CIV USN (USA)</cp:lastModifiedBy>
  <cp:revision>1</cp:revision>
  <dcterms:created xsi:type="dcterms:W3CDTF">2025-07-10T14:28:18Z</dcterms:created>
  <dcterms:modified xsi:type="dcterms:W3CDTF">2025-07-10T14:41:49Z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0x0101005C506ED76A1A344D9F84B28035E7C13F</vt:lpwstr>
  </property>
</Properties>
</file>