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388" r:id="rId2"/>
    <p:sldId id="389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10770E-4718-44BC-8EB9-F59DE0C0587B}" type="datetimeFigureOut">
              <a:rPr lang="en-US" smtClean="0"/>
              <a:t>11/11/2024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595D44-D33B-45CA-AC27-0E5F4C98DC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0617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8344C3-93A7-C656-F848-EEC137E72C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1B26DF6-F0CE-C9A0-4194-C59BD0EE18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FD87CD-B627-D8D6-8E7F-6D436C4B3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8A0F8-087D-4418-A90E-6A563E14F382}" type="datetimeFigureOut">
              <a:rPr lang="en-US" smtClean="0"/>
              <a:t>11/11/2024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58CD20-41DE-DDF2-089E-EB588FFA58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33425F-0DBB-BAA3-5EA6-1202E00B10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CF98D-CCFB-498A-B610-9DA7BCB6EE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6937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202AB8-50CA-D076-017B-DB0A57E2D4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1CAB1AC-73E4-24A9-22AD-CCA86D7AC9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5E5FD1-BA97-EC0D-9473-6B358E41A1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8A0F8-087D-4418-A90E-6A563E14F382}" type="datetimeFigureOut">
              <a:rPr lang="en-US" smtClean="0"/>
              <a:t>11/11/2024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AEFA4B-C169-29AD-9ABC-BB37C5DD09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BC666E-BDDE-DD67-7600-E57414A4E6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CF98D-CCFB-498A-B610-9DA7BCB6EE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0173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9C9C21C-202A-7D93-1834-BD17B2E4EDE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702AE89-34CE-AC0A-6154-0B5A9F54BE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CF1E68-BE11-7C03-913F-05B25C39F8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8A0F8-087D-4418-A90E-6A563E14F382}" type="datetimeFigureOut">
              <a:rPr lang="en-US" smtClean="0"/>
              <a:t>11/11/2024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458A06-E921-6853-5402-BCDE62900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E8EA1E-2771-E0A0-52C9-32708FC174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CF98D-CCFB-498A-B610-9DA7BCB6EE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562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46F0F4-EED3-FE02-C9AF-3000A2A6EF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3FAF51-3AA8-FDD6-DDBC-867235C8B2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424E91-A48F-3D1D-1EF4-17AC8CC0F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8A0F8-087D-4418-A90E-6A563E14F382}" type="datetimeFigureOut">
              <a:rPr lang="en-US" smtClean="0"/>
              <a:t>11/11/2024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ABF01B-61CF-60D7-9F91-7E437666FD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83CA24-EE0A-0AD2-86CD-025A2C298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CF98D-CCFB-498A-B610-9DA7BCB6EE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1430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BBF813-76E3-F1C8-B65F-11F36C19E6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4C8EDA-660F-ADDA-C29F-78D8F4CB67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77D47F-9E57-A070-8E39-1A7F8511C3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8A0F8-087D-4418-A90E-6A563E14F382}" type="datetimeFigureOut">
              <a:rPr lang="en-US" smtClean="0"/>
              <a:t>11/11/2024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58AF8D-FADD-7F63-7883-1C1DD1D60E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E5FEF0-0C11-578C-8576-FF2413F8F2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CF98D-CCFB-498A-B610-9DA7BCB6EE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74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63EDE3-B159-626A-98D7-4D1FC9A879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AE3E72-362B-A7A0-D5DA-05C2026E2E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AE08F3-9E91-CC65-E744-436A3C8136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511FD9-E1DD-7904-8D06-137EBC3AAE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8A0F8-087D-4418-A90E-6A563E14F382}" type="datetimeFigureOut">
              <a:rPr lang="en-US" smtClean="0"/>
              <a:t>11/11/2024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67AF32-213D-E769-6386-93D78DC5D4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5F5CD0-A70E-93A7-1736-1B2DD3AE7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CF98D-CCFB-498A-B610-9DA7BCB6EE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0343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C25873-9E61-B8C7-776B-7701D74B2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A8EA82-5A31-F037-B503-9551E0EBE1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47E243-B121-BB1C-C091-95C969CA8C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A178482-C91C-0971-9530-0B4CF11DEC9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257AE41-95CA-F5CA-03BE-E7216DB6EF3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D745D54-2C72-AC90-81AB-88DDB2EDB4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8A0F8-087D-4418-A90E-6A563E14F382}" type="datetimeFigureOut">
              <a:rPr lang="en-US" smtClean="0"/>
              <a:t>11/11/2024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40D9226-9741-CFCC-4A8E-D71C4D1B8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FDE196E-975F-6BA4-3082-E9562EBC0A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CF98D-CCFB-498A-B610-9DA7BCB6EE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1196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0C5C7C-EAE9-244E-893C-BECC8D662E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54BF08-1F63-F9D3-D72A-11CD2E4BF0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8A0F8-087D-4418-A90E-6A563E14F382}" type="datetimeFigureOut">
              <a:rPr lang="en-US" smtClean="0"/>
              <a:t>11/11/2024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9A6101-B0C5-8A01-B3A0-6D75C397B6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64BFFF-FF29-E09F-9AE9-DF42ED5529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CF98D-CCFB-498A-B610-9DA7BCB6EE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197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8F5B99C-513E-CEFF-C4FD-7988FEE4EE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8A0F8-087D-4418-A90E-6A563E14F382}" type="datetimeFigureOut">
              <a:rPr lang="en-US" smtClean="0"/>
              <a:t>11/11/2024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C088330-6479-192E-A52C-0452DD6AD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0B0CD9-0DE9-03F8-8FED-89A5943F9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CF98D-CCFB-498A-B610-9DA7BCB6EE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8994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49864E-1379-9B51-5C1F-5372E5913D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1B4734-28CA-B8B8-193C-F59B48BEFD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9C51B25-A817-C10A-CA14-D827DEEC75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C92ECB-948B-F950-83B6-2A750D364F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8A0F8-087D-4418-A90E-6A563E14F382}" type="datetimeFigureOut">
              <a:rPr lang="en-US" smtClean="0"/>
              <a:t>11/11/2024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7F464C-A38C-5F92-DE2D-34CD8A0D87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6FABD48-AE6F-C217-E297-1B8C0D2126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CF98D-CCFB-498A-B610-9DA7BCB6EE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713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575675-28D7-06D4-5D45-D666775CFF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D466F4C-7476-DFC1-1086-C6EBA96231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B4DFF1C-0C69-A4E9-3951-1EC6593D66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FFD7EA-4E02-EB61-5BA2-F8B8C65820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8A0F8-087D-4418-A90E-6A563E14F382}" type="datetimeFigureOut">
              <a:rPr lang="en-US" smtClean="0"/>
              <a:t>11/11/2024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E75C0D-6448-7C46-FD95-C43AA1EFF1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CFEB9C-E1BE-44B6-58E9-086369AD2F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CF98D-CCFB-498A-B610-9DA7BCB6EE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479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EAC05D7-14D2-498D-0F9E-024C98CE8F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C55398-FBE3-ECE3-C7B7-998297BBCC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CDAF25-4E11-5604-A27C-448D3C8C01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A8A0F8-087D-4418-A90E-6A563E14F382}" type="datetimeFigureOut">
              <a:rPr lang="en-US" smtClean="0"/>
              <a:t>11/11/2024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13E53D-C478-E4DA-AC6D-9B8E28E2C4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33672C-C571-A590-C918-BA5863DBC5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3CF98D-CCFB-498A-B610-9DA7BCB6EE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017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7" Type="http://schemas.openxmlformats.org/officeDocument/2006/relationships/image" Target="../media/image11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g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AD379FE-B714-F227-C312-14F511A950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2856" y="1450542"/>
            <a:ext cx="3729015" cy="49117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A470355-8FF6-8FC2-FBD0-38DFDBDD05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4716" y="1316439"/>
            <a:ext cx="2524125" cy="49911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4A7F96F-BECD-E3FB-3155-07907B3299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6084" y="4309340"/>
            <a:ext cx="3946864" cy="223924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B2C477A-DAC4-562B-D094-09DA5705ACF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6084" y="1190914"/>
            <a:ext cx="2123697" cy="271549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366DFB0-A8C5-D315-216A-CACB0FD58CF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23742" y="1188708"/>
            <a:ext cx="2217012" cy="288388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381F5A8-F387-3A55-6E23-F753FCF1DE85}"/>
              </a:ext>
            </a:extLst>
          </p:cNvPr>
          <p:cNvSpPr txBox="1"/>
          <p:nvPr/>
        </p:nvSpPr>
        <p:spPr>
          <a:xfrm>
            <a:off x="3515868" y="258916"/>
            <a:ext cx="49248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2025 </a:t>
            </a:r>
            <a:r>
              <a:rPr lang="en-US" b="1" i="1" dirty="0"/>
              <a:t>Disneyland</a:t>
            </a:r>
            <a:r>
              <a:rPr lang="en-US" b="1" dirty="0"/>
              <a:t>® Resort - Military Suite of Assets</a:t>
            </a:r>
          </a:p>
          <a:p>
            <a:pPr algn="ctr"/>
            <a:r>
              <a:rPr lang="en-US" b="1" dirty="0"/>
              <a:t>Flyers, Social, Digital, Theater Slides &amp; More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7617F7A-726A-579E-DE95-340497145AA4}"/>
              </a:ext>
            </a:extLst>
          </p:cNvPr>
          <p:cNvSpPr txBox="1"/>
          <p:nvPr/>
        </p:nvSpPr>
        <p:spPr>
          <a:xfrm>
            <a:off x="9346951" y="1091376"/>
            <a:ext cx="15359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Sample Placemats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C117A37-203A-FB2C-C168-A6D9D9BC163B}"/>
              </a:ext>
            </a:extLst>
          </p:cNvPr>
          <p:cNvSpPr txBox="1"/>
          <p:nvPr/>
        </p:nvSpPr>
        <p:spPr>
          <a:xfrm>
            <a:off x="5026949" y="992513"/>
            <a:ext cx="23170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Sample Social Assets FB &amp; IG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D9CA937-7229-8ED4-3514-ADCF9B04A32E}"/>
              </a:ext>
            </a:extLst>
          </p:cNvPr>
          <p:cNvSpPr txBox="1"/>
          <p:nvPr/>
        </p:nvSpPr>
        <p:spPr>
          <a:xfrm>
            <a:off x="1899021" y="881308"/>
            <a:ext cx="12080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Sample Flyers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521E68B-E45F-F981-BC4F-46252A5ED038}"/>
              </a:ext>
            </a:extLst>
          </p:cNvPr>
          <p:cNvSpPr txBox="1"/>
          <p:nvPr/>
        </p:nvSpPr>
        <p:spPr>
          <a:xfrm>
            <a:off x="1318894" y="4064222"/>
            <a:ext cx="17501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Sample Theater Slide</a:t>
            </a:r>
          </a:p>
        </p:txBody>
      </p:sp>
    </p:spTree>
    <p:extLst>
      <p:ext uri="{BB962C8B-B14F-4D97-AF65-F5344CB8AC3E}">
        <p14:creationId xmlns:p14="http://schemas.microsoft.com/office/powerpoint/2010/main" val="12283995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artoon character saluting&#10;&#10;Description automatically generated">
            <a:extLst>
              <a:ext uri="{FF2B5EF4-FFF2-40B4-BE49-F238E27FC236}">
                <a16:creationId xmlns:a16="http://schemas.microsoft.com/office/drawing/2014/main" id="{CD114C9E-3E46-3CE4-85A6-67405CD2F4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23" y="198293"/>
            <a:ext cx="2959536" cy="2552845"/>
          </a:xfrm>
          <a:prstGeom prst="rect">
            <a:avLst/>
          </a:prstGeom>
        </p:spPr>
      </p:pic>
      <p:pic>
        <p:nvPicPr>
          <p:cNvPr id="5" name="Picture 4" descr="A blue sign with white text&#10;&#10;Description automatically generated">
            <a:extLst>
              <a:ext uri="{FF2B5EF4-FFF2-40B4-BE49-F238E27FC236}">
                <a16:creationId xmlns:a16="http://schemas.microsoft.com/office/drawing/2014/main" id="{2C596A73-7110-4A36-17CF-92541208F5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23" y="3945069"/>
            <a:ext cx="7143750" cy="1190625"/>
          </a:xfrm>
          <a:prstGeom prst="rect">
            <a:avLst/>
          </a:prstGeom>
        </p:spPr>
      </p:pic>
      <p:pic>
        <p:nvPicPr>
          <p:cNvPr id="7" name="Picture 6" descr="A blue sign with a cartoon character&#10;&#10;Description automatically generated">
            <a:extLst>
              <a:ext uri="{FF2B5EF4-FFF2-40B4-BE49-F238E27FC236}">
                <a16:creationId xmlns:a16="http://schemas.microsoft.com/office/drawing/2014/main" id="{1CBE5D6B-35A8-6210-DDF7-AF91CD9F507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761" y="134938"/>
            <a:ext cx="1308100" cy="26162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D1D2905-79B6-AA04-901E-08DBB3FD9BF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486" y="5407892"/>
            <a:ext cx="9818255" cy="122635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2227ED5-C43B-3572-8E28-53B4D3DB88D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486" y="2850212"/>
            <a:ext cx="9239250" cy="857250"/>
          </a:xfrm>
          <a:prstGeom prst="rect">
            <a:avLst/>
          </a:prstGeom>
        </p:spPr>
      </p:pic>
      <p:pic>
        <p:nvPicPr>
          <p:cNvPr id="15" name="Picture 14" descr="A cartoon character saluting&#10;&#10;Description automatically generated">
            <a:extLst>
              <a:ext uri="{FF2B5EF4-FFF2-40B4-BE49-F238E27FC236}">
                <a16:creationId xmlns:a16="http://schemas.microsoft.com/office/drawing/2014/main" id="{56D4133B-7A24-2B8F-9F44-353C5F56368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6400" y="829144"/>
            <a:ext cx="1535103" cy="575663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CA32A0C-6FDF-9E95-FF88-D6D9FC67D297}"/>
              </a:ext>
            </a:extLst>
          </p:cNvPr>
          <p:cNvSpPr txBox="1"/>
          <p:nvPr/>
        </p:nvSpPr>
        <p:spPr>
          <a:xfrm>
            <a:off x="6182686" y="829144"/>
            <a:ext cx="3098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Web Banners – Variety of sizes</a:t>
            </a:r>
          </a:p>
        </p:txBody>
      </p:sp>
    </p:spTree>
    <p:extLst>
      <p:ext uri="{BB962C8B-B14F-4D97-AF65-F5344CB8AC3E}">
        <p14:creationId xmlns:p14="http://schemas.microsoft.com/office/powerpoint/2010/main" val="33905750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167828</TotalTime>
  <Words>38</Words>
  <Application>Microsoft Office PowerPoint</Application>
  <PresentationFormat>Widescreen</PresentationFormat>
  <Paragraphs>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>The Walt Disney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Stall, Lupe</dc:creator>
  <cp:lastModifiedBy>Stall, Lupe</cp:lastModifiedBy>
  <cp:revision>199</cp:revision>
  <dcterms:created xsi:type="dcterms:W3CDTF">2024-01-19T22:26:26Z</dcterms:created>
  <dcterms:modified xsi:type="dcterms:W3CDTF">2024-11-11T20:28:47Z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c62e0584-010f-4004-8a6a-d5c118c8b4bd_Enabled">
    <vt:lpwstr>true</vt:lpwstr>
  </property>
  <property fmtid="{D5CDD505-2E9C-101B-9397-08002B2CF9AE}" pid="3" name="MSIP_Label_c62e0584-010f-4004-8a6a-d5c118c8b4bd_SetDate">
    <vt:lpwstr>2024-09-19T15:29:14Z</vt:lpwstr>
  </property>
  <property fmtid="{D5CDD505-2E9C-101B-9397-08002B2CF9AE}" pid="4" name="MSIP_Label_c62e0584-010f-4004-8a6a-d5c118c8b4bd_Method">
    <vt:lpwstr>Standard</vt:lpwstr>
  </property>
  <property fmtid="{D5CDD505-2E9C-101B-9397-08002B2CF9AE}" pid="5" name="MSIP_Label_c62e0584-010f-4004-8a6a-d5c118c8b4bd_Name">
    <vt:lpwstr>Internal</vt:lpwstr>
  </property>
  <property fmtid="{D5CDD505-2E9C-101B-9397-08002B2CF9AE}" pid="6" name="MSIP_Label_c62e0584-010f-4004-8a6a-d5c118c8b4bd_SiteId">
    <vt:lpwstr>56b731a8-a2ac-4c32-bf6b-616810e913c6</vt:lpwstr>
  </property>
  <property fmtid="{D5CDD505-2E9C-101B-9397-08002B2CF9AE}" pid="7" name="MSIP_Label_c62e0584-010f-4004-8a6a-d5c118c8b4bd_ActionId">
    <vt:lpwstr>8cc23313-c71f-4ec9-88bb-9d134db8e6ac</vt:lpwstr>
  </property>
  <property fmtid="{D5CDD505-2E9C-101B-9397-08002B2CF9AE}" pid="8" name="MSIP_Label_c62e0584-010f-4004-8a6a-d5c118c8b4bd_ContentBits">
    <vt:lpwstr>0</vt:lpwstr>
  </property>
</Properties>
</file>