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4"/>
  </p:sldMasterIdLst>
  <p:notesMasterIdLst>
    <p:notesMasterId r:id="rId20"/>
  </p:notesMasterIdLst>
  <p:handoutMasterIdLst>
    <p:handoutMasterId r:id="rId21"/>
  </p:handoutMasterIdLst>
  <p:sldIdLst>
    <p:sldId id="301" r:id="rId5"/>
    <p:sldId id="569" r:id="rId6"/>
    <p:sldId id="313" r:id="rId7"/>
    <p:sldId id="554" r:id="rId8"/>
    <p:sldId id="261" r:id="rId9"/>
    <p:sldId id="592" r:id="rId10"/>
    <p:sldId id="623" r:id="rId11"/>
    <p:sldId id="305" r:id="rId12"/>
    <p:sldId id="618" r:id="rId13"/>
    <p:sldId id="528" r:id="rId14"/>
    <p:sldId id="616" r:id="rId15"/>
    <p:sldId id="617" r:id="rId16"/>
    <p:sldId id="622" r:id="rId17"/>
    <p:sldId id="621" r:id="rId18"/>
    <p:sldId id="615" r:id="rId19"/>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2" orient="horz" pos="1885" userDrawn="1">
          <p15:clr>
            <a:srgbClr val="A4A3A4"/>
          </p15:clr>
        </p15:guide>
        <p15:guide id="4" orient="horz" pos="2978" userDrawn="1">
          <p15:clr>
            <a:srgbClr val="A4A3A4"/>
          </p15:clr>
        </p15:guide>
        <p15:guide id="5" orient="horz" pos="632" userDrawn="1">
          <p15:clr>
            <a:srgbClr val="A4A3A4"/>
          </p15:clr>
        </p15:guide>
        <p15:guide id="6"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yla Becerra" initials="KB" lastIdx="1" clrIdx="0">
    <p:extLst>
      <p:ext uri="{19B8F6BF-5375-455C-9EA6-DF929625EA0E}">
        <p15:presenceInfo xmlns:p15="http://schemas.microsoft.com/office/powerpoint/2012/main" userId="S::Kayla.Becerra@merlinentertainments.biz::52d4a50d-4f33-4020-a167-17a9cfc667b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2C92"/>
    <a:srgbClr val="FFD618"/>
    <a:srgbClr val="F7B803"/>
    <a:srgbClr val="0078BE"/>
    <a:srgbClr val="F6C8DF"/>
    <a:srgbClr val="F4FBFF"/>
    <a:srgbClr val="EFF8FF"/>
    <a:srgbClr val="FBCC72"/>
    <a:srgbClr val="F6C357"/>
    <a:srgbClr val="F2B93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16" autoAdjust="0"/>
    <p:restoredTop sz="92085" autoAdjust="0"/>
  </p:normalViewPr>
  <p:slideViewPr>
    <p:cSldViewPr snapToGrid="0">
      <p:cViewPr varScale="1">
        <p:scale>
          <a:sx n="92" d="100"/>
          <a:sy n="92" d="100"/>
        </p:scale>
        <p:origin x="990" y="84"/>
      </p:cViewPr>
      <p:guideLst>
        <p:guide orient="horz" pos="1885"/>
        <p:guide orient="horz" pos="2978"/>
        <p:guide orient="horz" pos="632"/>
        <p:guide pos="288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43"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anne Jaconette" userId="c4991a6c-d044-4f9e-88c3-77b5652f3222" providerId="ADAL" clId="{2209F548-2D99-495A-8552-E61F463530C6}"/>
    <pc:docChg chg="modSld">
      <pc:chgData name="Deanne Jaconette" userId="c4991a6c-d044-4f9e-88c3-77b5652f3222" providerId="ADAL" clId="{2209F548-2D99-495A-8552-E61F463530C6}" dt="2022-03-21T16:26:26.165" v="27" actId="20577"/>
      <pc:docMkLst>
        <pc:docMk/>
      </pc:docMkLst>
      <pc:sldChg chg="modSp mod">
        <pc:chgData name="Deanne Jaconette" userId="c4991a6c-d044-4f9e-88c3-77b5652f3222" providerId="ADAL" clId="{2209F548-2D99-495A-8552-E61F463530C6}" dt="2022-03-21T16:26:26.165" v="27" actId="20577"/>
        <pc:sldMkLst>
          <pc:docMk/>
          <pc:sldMk cId="3945919811" sldId="283"/>
        </pc:sldMkLst>
        <pc:spChg chg="mod">
          <ac:chgData name="Deanne Jaconette" userId="c4991a6c-d044-4f9e-88c3-77b5652f3222" providerId="ADAL" clId="{2209F548-2D99-495A-8552-E61F463530C6}" dt="2022-03-21T16:26:26.165" v="27" actId="20577"/>
          <ac:spMkLst>
            <pc:docMk/>
            <pc:sldMk cId="3945919811" sldId="283"/>
            <ac:spMk id="3" creationId="{CD3060F9-C664-4911-B09D-5F66EADB5D6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D91E28E-19AB-4075-BEF7-848800D985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latin typeface="Gill Sans Nova Light" panose="020B0402020204020203" pitchFamily="34" charset="-128"/>
            </a:endParaRPr>
          </a:p>
        </p:txBody>
      </p:sp>
      <p:sp>
        <p:nvSpPr>
          <p:cNvPr id="3" name="Date Placeholder 2">
            <a:extLst>
              <a:ext uri="{FF2B5EF4-FFF2-40B4-BE49-F238E27FC236}">
                <a16:creationId xmlns:a16="http://schemas.microsoft.com/office/drawing/2014/main" id="{C90C64B1-53FE-4DDC-8D40-244FE55436D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4FDAF7E-E365-45CA-AF56-18544C8A147D}" type="datetimeFigureOut">
              <a:rPr lang="en-GB" smtClean="0">
                <a:latin typeface="Gill Sans Nova Light" panose="020B0402020204020203" pitchFamily="34" charset="-128"/>
              </a:rPr>
              <a:t>23/03/2022</a:t>
            </a:fld>
            <a:endParaRPr lang="en-GB" dirty="0">
              <a:latin typeface="Gill Sans Nova Light" panose="020B0402020204020203" pitchFamily="34" charset="-128"/>
            </a:endParaRPr>
          </a:p>
        </p:txBody>
      </p:sp>
      <p:sp>
        <p:nvSpPr>
          <p:cNvPr id="4" name="Footer Placeholder 3">
            <a:extLst>
              <a:ext uri="{FF2B5EF4-FFF2-40B4-BE49-F238E27FC236}">
                <a16:creationId xmlns:a16="http://schemas.microsoft.com/office/drawing/2014/main" id="{A4A864B2-AD9A-4CFA-AA05-CA081BCBF6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latin typeface="Gill Sans Nova Light" panose="020B0402020204020203" pitchFamily="34" charset="-128"/>
            </a:endParaRPr>
          </a:p>
        </p:txBody>
      </p:sp>
      <p:sp>
        <p:nvSpPr>
          <p:cNvPr id="5" name="Slide Number Placeholder 4">
            <a:extLst>
              <a:ext uri="{FF2B5EF4-FFF2-40B4-BE49-F238E27FC236}">
                <a16:creationId xmlns:a16="http://schemas.microsoft.com/office/drawing/2014/main" id="{F163A5C0-A5F2-4DEC-A078-9ADB4A1B696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025605-1A09-45E0-9DAC-83DC4A961FC7}" type="slidenum">
              <a:rPr lang="en-GB" smtClean="0">
                <a:latin typeface="Gill Sans Nova Light" panose="020B0402020204020203" pitchFamily="34" charset="-128"/>
              </a:rPr>
              <a:t>‹#›</a:t>
            </a:fld>
            <a:endParaRPr lang="en-GB" dirty="0">
              <a:latin typeface="Gill Sans Nova Light" panose="020B0402020204020203" pitchFamily="34" charset="-128"/>
            </a:endParaRPr>
          </a:p>
        </p:txBody>
      </p:sp>
    </p:spTree>
    <p:extLst>
      <p:ext uri="{BB962C8B-B14F-4D97-AF65-F5344CB8AC3E}">
        <p14:creationId xmlns:p14="http://schemas.microsoft.com/office/powerpoint/2010/main" val="32890969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Gill Sans Nova Light" panose="020B0402020204020203" pitchFamily="34" charset="-128"/>
              </a:defRPr>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Gill Sans Nova Light" panose="020B0402020204020203" pitchFamily="34" charset="-128"/>
              </a:defRPr>
            </a:lvl1pPr>
          </a:lstStyle>
          <a:p>
            <a:fld id="{386B0EF7-20F3-4BD6-86D9-6AF8FEE57B8F}" type="datetimeFigureOut">
              <a:rPr lang="en-GB" smtClean="0"/>
              <a:pPr/>
              <a:t>23/03/2022</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Gill Sans Nova Light" panose="020B0402020204020203" pitchFamily="34" charset="-128"/>
              </a:defRPr>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Gill Sans Nova Light" panose="020B0402020204020203" pitchFamily="34" charset="-128"/>
              </a:defRPr>
            </a:lvl1pPr>
          </a:lstStyle>
          <a:p>
            <a:fld id="{109AD378-C504-4926-BAEF-08184400B2B1}" type="slidenum">
              <a:rPr lang="en-GB" smtClean="0"/>
              <a:pPr/>
              <a:t>‹#›</a:t>
            </a:fld>
            <a:endParaRPr lang="en-GB" dirty="0"/>
          </a:p>
        </p:txBody>
      </p:sp>
    </p:spTree>
    <p:extLst>
      <p:ext uri="{BB962C8B-B14F-4D97-AF65-F5344CB8AC3E}">
        <p14:creationId xmlns:p14="http://schemas.microsoft.com/office/powerpoint/2010/main" val="2919917058"/>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Gill Sans Nova Light" panose="020B0402020204020203" pitchFamily="34" charset="-128"/>
        <a:ea typeface="+mn-ea"/>
        <a:cs typeface="+mn-cs"/>
      </a:defRPr>
    </a:lvl1pPr>
    <a:lvl2pPr marL="342900" algn="l" defTabSz="685800" rtl="0" eaLnBrk="1" latinLnBrk="0" hangingPunct="1">
      <a:defRPr sz="900" kern="1200">
        <a:solidFill>
          <a:schemeClr val="tx1"/>
        </a:solidFill>
        <a:latin typeface="Gill Sans Nova Light" panose="020B0402020204020203" pitchFamily="34" charset="-128"/>
        <a:ea typeface="+mn-ea"/>
        <a:cs typeface="+mn-cs"/>
      </a:defRPr>
    </a:lvl2pPr>
    <a:lvl3pPr marL="685800" algn="l" defTabSz="685800" rtl="0" eaLnBrk="1" latinLnBrk="0" hangingPunct="1">
      <a:defRPr sz="900" kern="1200">
        <a:solidFill>
          <a:schemeClr val="tx1"/>
        </a:solidFill>
        <a:latin typeface="Gill Sans Nova Light" panose="020B0402020204020203" pitchFamily="34" charset="-128"/>
        <a:ea typeface="+mn-ea"/>
        <a:cs typeface="+mn-cs"/>
      </a:defRPr>
    </a:lvl3pPr>
    <a:lvl4pPr marL="1028700" algn="l" defTabSz="685800" rtl="0" eaLnBrk="1" latinLnBrk="0" hangingPunct="1">
      <a:defRPr sz="900" kern="1200">
        <a:solidFill>
          <a:schemeClr val="tx1"/>
        </a:solidFill>
        <a:latin typeface="Gill Sans Nova Light" panose="020B0402020204020203" pitchFamily="34" charset="-128"/>
        <a:ea typeface="+mn-ea"/>
        <a:cs typeface="+mn-cs"/>
      </a:defRPr>
    </a:lvl4pPr>
    <a:lvl5pPr marL="1371600" algn="l" defTabSz="685800" rtl="0" eaLnBrk="1" latinLnBrk="0" hangingPunct="1">
      <a:defRPr sz="900" kern="1200">
        <a:solidFill>
          <a:schemeClr val="tx1"/>
        </a:solidFill>
        <a:latin typeface="Gill Sans Nova Light" panose="020B0402020204020203" pitchFamily="34" charset="-128"/>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corrected</a:t>
            </a:r>
          </a:p>
        </p:txBody>
      </p:sp>
      <p:sp>
        <p:nvSpPr>
          <p:cNvPr id="4" name="Slide Number Placeholder 3"/>
          <p:cNvSpPr>
            <a:spLocks noGrp="1"/>
          </p:cNvSpPr>
          <p:nvPr>
            <p:ph type="sldNum" sz="quarter" idx="5"/>
          </p:nvPr>
        </p:nvSpPr>
        <p:spPr/>
        <p:txBody>
          <a:bodyPr/>
          <a:lstStyle/>
          <a:p>
            <a:fld id="{109AD378-C504-4926-BAEF-08184400B2B1}" type="slidenum">
              <a:rPr lang="en-GB" smtClean="0"/>
              <a:pPr/>
              <a:t>0</a:t>
            </a:fld>
            <a:endParaRPr lang="en-GB" dirty="0"/>
          </a:p>
        </p:txBody>
      </p:sp>
    </p:spTree>
    <p:extLst>
      <p:ext uri="{BB962C8B-B14F-4D97-AF65-F5344CB8AC3E}">
        <p14:creationId xmlns:p14="http://schemas.microsoft.com/office/powerpoint/2010/main" val="2065732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9AD378-C504-4926-BAEF-08184400B2B1}" type="slidenum">
              <a:rPr lang="en-GB" smtClean="0"/>
              <a:pPr/>
              <a:t>12</a:t>
            </a:fld>
            <a:endParaRPr lang="en-GB" dirty="0"/>
          </a:p>
        </p:txBody>
      </p:sp>
    </p:spTree>
    <p:extLst>
      <p:ext uri="{BB962C8B-B14F-4D97-AF65-F5344CB8AC3E}">
        <p14:creationId xmlns:p14="http://schemas.microsoft.com/office/powerpoint/2010/main" val="13382736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9AD378-C504-4926-BAEF-08184400B2B1}" type="slidenum">
              <a:rPr lang="en-GB" smtClean="0"/>
              <a:pPr/>
              <a:t>13</a:t>
            </a:fld>
            <a:endParaRPr lang="en-GB" dirty="0"/>
          </a:p>
        </p:txBody>
      </p:sp>
    </p:spTree>
    <p:extLst>
      <p:ext uri="{BB962C8B-B14F-4D97-AF65-F5344CB8AC3E}">
        <p14:creationId xmlns:p14="http://schemas.microsoft.com/office/powerpoint/2010/main" val="39546230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42754" lvl="1">
              <a:buClr>
                <a:srgbClr val="F2B936"/>
              </a:buClr>
              <a:buSzPct val="100000"/>
              <a:tabLst>
                <a:tab pos="88900" algn="l"/>
                <a:tab pos="163513" algn="l"/>
              </a:tabLst>
            </a:pPr>
            <a:endParaRPr lang="en-US" dirty="0">
              <a:solidFill>
                <a:srgbClr val="1E2C92"/>
              </a:solidFill>
            </a:endParaRPr>
          </a:p>
        </p:txBody>
      </p:sp>
      <p:sp>
        <p:nvSpPr>
          <p:cNvPr id="4" name="Slide Number Placeholder 3"/>
          <p:cNvSpPr>
            <a:spLocks noGrp="1"/>
          </p:cNvSpPr>
          <p:nvPr>
            <p:ph type="sldNum" sz="quarter" idx="5"/>
          </p:nvPr>
        </p:nvSpPr>
        <p:spPr/>
        <p:txBody>
          <a:bodyPr/>
          <a:lstStyle/>
          <a:p>
            <a:fld id="{109AD378-C504-4926-BAEF-08184400B2B1}" type="slidenum">
              <a:rPr lang="en-GB" smtClean="0"/>
              <a:pPr/>
              <a:t>14</a:t>
            </a:fld>
            <a:endParaRPr lang="en-GB" dirty="0"/>
          </a:p>
        </p:txBody>
      </p:sp>
    </p:spTree>
    <p:extLst>
      <p:ext uri="{BB962C8B-B14F-4D97-AF65-F5344CB8AC3E}">
        <p14:creationId xmlns:p14="http://schemas.microsoft.com/office/powerpoint/2010/main" val="3129044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Removed arrows and rearranged to prioritize theme parks</a:t>
            </a:r>
          </a:p>
        </p:txBody>
      </p:sp>
      <p:sp>
        <p:nvSpPr>
          <p:cNvPr id="4" name="Slide Number Placeholder 3"/>
          <p:cNvSpPr>
            <a:spLocks noGrp="1"/>
          </p:cNvSpPr>
          <p:nvPr>
            <p:ph type="sldNum" sz="quarter" idx="5"/>
          </p:nvPr>
        </p:nvSpPr>
        <p:spPr/>
        <p:txBody>
          <a:bodyPr/>
          <a:lstStyle/>
          <a:p>
            <a:fld id="{109AD378-C504-4926-BAEF-08184400B2B1}" type="slidenum">
              <a:rPr lang="en-GB" smtClean="0"/>
              <a:pPr/>
              <a:t>1</a:t>
            </a:fld>
            <a:endParaRPr lang="en-GB" dirty="0"/>
          </a:p>
        </p:txBody>
      </p:sp>
    </p:spTree>
    <p:extLst>
      <p:ext uri="{BB962C8B-B14F-4D97-AF65-F5344CB8AC3E}">
        <p14:creationId xmlns:p14="http://schemas.microsoft.com/office/powerpoint/2010/main" val="117636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Yes all are current</a:t>
            </a:r>
          </a:p>
        </p:txBody>
      </p:sp>
      <p:sp>
        <p:nvSpPr>
          <p:cNvPr id="4" name="Slide Number Placeholder 3"/>
          <p:cNvSpPr>
            <a:spLocks noGrp="1"/>
          </p:cNvSpPr>
          <p:nvPr>
            <p:ph type="sldNum" sz="quarter" idx="5"/>
          </p:nvPr>
        </p:nvSpPr>
        <p:spPr/>
        <p:txBody>
          <a:bodyPr/>
          <a:lstStyle/>
          <a:p>
            <a:fld id="{109AD378-C504-4926-BAEF-08184400B2B1}" type="slidenum">
              <a:rPr lang="en-GB" smtClean="0"/>
              <a:pPr/>
              <a:t>2</a:t>
            </a:fld>
            <a:endParaRPr lang="en-GB" dirty="0"/>
          </a:p>
        </p:txBody>
      </p:sp>
    </p:spTree>
    <p:extLst>
      <p:ext uri="{BB962C8B-B14F-4D97-AF65-F5344CB8AC3E}">
        <p14:creationId xmlns:p14="http://schemas.microsoft.com/office/powerpoint/2010/main" val="364991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9AD378-C504-4926-BAEF-08184400B2B1}" type="slidenum">
              <a:rPr lang="en-GB" smtClean="0"/>
              <a:pPr/>
              <a:t>3</a:t>
            </a:fld>
            <a:endParaRPr lang="en-GB" dirty="0"/>
          </a:p>
        </p:txBody>
      </p:sp>
    </p:spTree>
    <p:extLst>
      <p:ext uri="{BB962C8B-B14F-4D97-AF65-F5344CB8AC3E}">
        <p14:creationId xmlns:p14="http://schemas.microsoft.com/office/powerpoint/2010/main" val="2432232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9AD378-C504-4926-BAEF-08184400B2B1}" type="slidenum">
              <a:rPr lang="en-GB" smtClean="0"/>
              <a:pPr/>
              <a:t>4</a:t>
            </a:fld>
            <a:endParaRPr lang="en-GB" dirty="0"/>
          </a:p>
        </p:txBody>
      </p:sp>
    </p:spTree>
    <p:extLst>
      <p:ext uri="{BB962C8B-B14F-4D97-AF65-F5344CB8AC3E}">
        <p14:creationId xmlns:p14="http://schemas.microsoft.com/office/powerpoint/2010/main" val="537929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9AD378-C504-4926-BAEF-08184400B2B1}" type="slidenum">
              <a:rPr lang="en-GB" smtClean="0"/>
              <a:pPr/>
              <a:t>7</a:t>
            </a:fld>
            <a:endParaRPr lang="en-GB" dirty="0"/>
          </a:p>
        </p:txBody>
      </p:sp>
    </p:spTree>
    <p:extLst>
      <p:ext uri="{BB962C8B-B14F-4D97-AF65-F5344CB8AC3E}">
        <p14:creationId xmlns:p14="http://schemas.microsoft.com/office/powerpoint/2010/main" val="3625367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map to slide following with reference to Disneyland to LEGOLAND with logos and distance. </a:t>
            </a:r>
          </a:p>
        </p:txBody>
      </p:sp>
      <p:sp>
        <p:nvSpPr>
          <p:cNvPr id="4" name="Slide Number Placeholder 3"/>
          <p:cNvSpPr>
            <a:spLocks noGrp="1"/>
          </p:cNvSpPr>
          <p:nvPr>
            <p:ph type="sldNum" sz="quarter" idx="5"/>
          </p:nvPr>
        </p:nvSpPr>
        <p:spPr/>
        <p:txBody>
          <a:bodyPr/>
          <a:lstStyle/>
          <a:p>
            <a:fld id="{109AD378-C504-4926-BAEF-08184400B2B1}" type="slidenum">
              <a:rPr lang="en-GB" smtClean="0"/>
              <a:pPr/>
              <a:t>8</a:t>
            </a:fld>
            <a:endParaRPr lang="en-GB" dirty="0"/>
          </a:p>
        </p:txBody>
      </p:sp>
    </p:spTree>
    <p:extLst>
      <p:ext uri="{BB962C8B-B14F-4D97-AF65-F5344CB8AC3E}">
        <p14:creationId xmlns:p14="http://schemas.microsoft.com/office/powerpoint/2010/main" val="37114447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9AD378-C504-4926-BAEF-08184400B2B1}" type="slidenum">
              <a:rPr lang="en-GB" smtClean="0"/>
              <a:pPr/>
              <a:t>9</a:t>
            </a:fld>
            <a:endParaRPr lang="en-GB" dirty="0"/>
          </a:p>
        </p:txBody>
      </p:sp>
    </p:spTree>
    <p:extLst>
      <p:ext uri="{BB962C8B-B14F-4D97-AF65-F5344CB8AC3E}">
        <p14:creationId xmlns:p14="http://schemas.microsoft.com/office/powerpoint/2010/main" val="19051235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9AD378-C504-4926-BAEF-08184400B2B1}" type="slidenum">
              <a:rPr lang="en-GB" smtClean="0"/>
              <a:pPr/>
              <a:t>11</a:t>
            </a:fld>
            <a:endParaRPr lang="en-GB" dirty="0"/>
          </a:p>
        </p:txBody>
      </p:sp>
    </p:spTree>
    <p:extLst>
      <p:ext uri="{BB962C8B-B14F-4D97-AF65-F5344CB8AC3E}">
        <p14:creationId xmlns:p14="http://schemas.microsoft.com/office/powerpoint/2010/main" val="23514426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91CB1-44FC-4BF2-AE36-79CD895C9B08}"/>
              </a:ext>
            </a:extLst>
          </p:cNvPr>
          <p:cNvSpPr>
            <a:spLocks noGrp="1"/>
          </p:cNvSpPr>
          <p:nvPr>
            <p:ph type="ctrTitle"/>
          </p:nvPr>
        </p:nvSpPr>
        <p:spPr>
          <a:xfrm>
            <a:off x="360363" y="1349187"/>
            <a:ext cx="6858000" cy="896498"/>
          </a:xfrm>
        </p:spPr>
        <p:txBody>
          <a:bodyPr anchor="t">
            <a:noAutofit/>
          </a:bodyPr>
          <a:lstStyle>
            <a:lvl1pPr algn="l">
              <a:lnSpc>
                <a:spcPct val="85000"/>
              </a:lnSpc>
              <a:defRPr sz="3200">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5C6AFDAB-A160-4666-87CF-6AD09217CD4B}"/>
              </a:ext>
            </a:extLst>
          </p:cNvPr>
          <p:cNvSpPr>
            <a:spLocks noGrp="1"/>
          </p:cNvSpPr>
          <p:nvPr>
            <p:ph type="subTitle" idx="1"/>
          </p:nvPr>
        </p:nvSpPr>
        <p:spPr>
          <a:xfrm>
            <a:off x="360363" y="2571750"/>
            <a:ext cx="6858000" cy="383282"/>
          </a:xfrm>
        </p:spPr>
        <p:txBody>
          <a:bodyPr>
            <a:normAutofit/>
          </a:bodyPr>
          <a:lstStyle>
            <a:lvl1pPr marL="0" indent="0" algn="l">
              <a:buNone/>
              <a:defRPr sz="16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pic>
        <p:nvPicPr>
          <p:cNvPr id="10" name="Picture 9">
            <a:extLst>
              <a:ext uri="{FF2B5EF4-FFF2-40B4-BE49-F238E27FC236}">
                <a16:creationId xmlns:a16="http://schemas.microsoft.com/office/drawing/2014/main" id="{19E67ACA-C2E5-4594-9E4A-01BB26A5E22E}"/>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7392741" y="188011"/>
            <a:ext cx="1750685" cy="1238466"/>
          </a:xfrm>
          <a:prstGeom prst="rect">
            <a:avLst/>
          </a:prstGeom>
        </p:spPr>
      </p:pic>
      <p:cxnSp>
        <p:nvCxnSpPr>
          <p:cNvPr id="12" name="Straight Connector 11">
            <a:extLst>
              <a:ext uri="{FF2B5EF4-FFF2-40B4-BE49-F238E27FC236}">
                <a16:creationId xmlns:a16="http://schemas.microsoft.com/office/drawing/2014/main" id="{4416B08E-EC8C-41D9-9A9A-2808417BDB2A}"/>
              </a:ext>
            </a:extLst>
          </p:cNvPr>
          <p:cNvCxnSpPr/>
          <p:nvPr userDrawn="1"/>
        </p:nvCxnSpPr>
        <p:spPr>
          <a:xfrm>
            <a:off x="360363" y="368166"/>
            <a:ext cx="720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E7BA7D2-173B-406D-9946-04DD2CBAFA4D}"/>
              </a:ext>
            </a:extLst>
          </p:cNvPr>
          <p:cNvSpPr txBox="1"/>
          <p:nvPr userDrawn="1"/>
        </p:nvSpPr>
        <p:spPr>
          <a:xfrm>
            <a:off x="360363" y="554572"/>
            <a:ext cx="3309752" cy="839845"/>
          </a:xfrm>
          <a:prstGeom prst="rect">
            <a:avLst/>
          </a:prstGeom>
          <a:noFill/>
        </p:spPr>
        <p:txBody>
          <a:bodyPr wrap="none" lIns="0" tIns="0" rIns="0" bIns="0" rtlCol="0">
            <a:spAutoFit/>
          </a:bodyPr>
          <a:lstStyle/>
          <a:p>
            <a:pPr>
              <a:lnSpc>
                <a:spcPct val="85000"/>
              </a:lnSpc>
            </a:pPr>
            <a:r>
              <a:rPr lang="en-US" sz="3200" dirty="0">
                <a:solidFill>
                  <a:schemeClr val="bg1"/>
                </a:solidFill>
              </a:rPr>
              <a:t>MERLIN</a:t>
            </a:r>
          </a:p>
          <a:p>
            <a:pPr>
              <a:lnSpc>
                <a:spcPct val="85000"/>
              </a:lnSpc>
            </a:pPr>
            <a:r>
              <a:rPr lang="en-US" sz="3200" dirty="0">
                <a:solidFill>
                  <a:schemeClr val="bg1"/>
                </a:solidFill>
              </a:rPr>
              <a:t>ENTERTAINMENTS</a:t>
            </a:r>
            <a:endParaRPr lang="en-GB" sz="3200" dirty="0">
              <a:solidFill>
                <a:schemeClr val="bg1"/>
              </a:solidFill>
            </a:endParaRPr>
          </a:p>
        </p:txBody>
      </p:sp>
    </p:spTree>
    <p:extLst>
      <p:ext uri="{BB962C8B-B14F-4D97-AF65-F5344CB8AC3E}">
        <p14:creationId xmlns:p14="http://schemas.microsoft.com/office/powerpoint/2010/main" val="3916585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15E4B-6859-4985-9FB1-55A19D440776}"/>
              </a:ext>
            </a:extLst>
          </p:cNvPr>
          <p:cNvSpPr>
            <a:spLocks noGrp="1"/>
          </p:cNvSpPr>
          <p:nvPr>
            <p:ph type="title"/>
          </p:nvPr>
        </p:nvSpPr>
        <p:spPr>
          <a:xfrm>
            <a:off x="360363" y="360000"/>
            <a:ext cx="8423275" cy="79200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DC520756-0927-424C-9FB0-EFB01CEF1E2E}"/>
              </a:ext>
            </a:extLst>
          </p:cNvPr>
          <p:cNvSpPr>
            <a:spLocks noGrp="1"/>
          </p:cNvSpPr>
          <p:nvPr>
            <p:ph sz="half" idx="1"/>
          </p:nvPr>
        </p:nvSpPr>
        <p:spPr>
          <a:xfrm>
            <a:off x="360363" y="1369219"/>
            <a:ext cx="4032000" cy="305355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96A645C0-E9A1-41C2-8FE5-283087D2A171}"/>
              </a:ext>
            </a:extLst>
          </p:cNvPr>
          <p:cNvSpPr>
            <a:spLocks noGrp="1"/>
          </p:cNvSpPr>
          <p:nvPr>
            <p:ph sz="half" idx="2"/>
          </p:nvPr>
        </p:nvSpPr>
        <p:spPr>
          <a:xfrm>
            <a:off x="4751637" y="1369219"/>
            <a:ext cx="4032000" cy="305355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F31B7271-7C35-4029-B992-235A0E94FC71}"/>
              </a:ext>
            </a:extLst>
          </p:cNvPr>
          <p:cNvSpPr>
            <a:spLocks noGrp="1"/>
          </p:cNvSpPr>
          <p:nvPr>
            <p:ph type="dt" sz="half" idx="10"/>
          </p:nvPr>
        </p:nvSpPr>
        <p:spPr/>
        <p:txBody>
          <a:bodyPr/>
          <a:lstStyle/>
          <a:p>
            <a:fld id="{FC0F2033-B6C2-4783-BD21-077EDF5833D7}" type="datetime1">
              <a:rPr lang="en-GB" smtClean="0"/>
              <a:t>23/03/2022</a:t>
            </a:fld>
            <a:endParaRPr lang="en-GB"/>
          </a:p>
        </p:txBody>
      </p:sp>
      <p:sp>
        <p:nvSpPr>
          <p:cNvPr id="6" name="Footer Placeholder 5">
            <a:extLst>
              <a:ext uri="{FF2B5EF4-FFF2-40B4-BE49-F238E27FC236}">
                <a16:creationId xmlns:a16="http://schemas.microsoft.com/office/drawing/2014/main" id="{608402CA-0C2D-4569-98D4-2AEE0730944C}"/>
              </a:ext>
            </a:extLst>
          </p:cNvPr>
          <p:cNvSpPr>
            <a:spLocks noGrp="1"/>
          </p:cNvSpPr>
          <p:nvPr>
            <p:ph type="ftr" sz="quarter" idx="11"/>
          </p:nvPr>
        </p:nvSpPr>
        <p:spPr/>
        <p:txBody>
          <a:bodyPr/>
          <a:lstStyle/>
          <a:p>
            <a:r>
              <a:rPr lang="en-GB"/>
              <a:t>PRESENTATION TITLE</a:t>
            </a:r>
          </a:p>
        </p:txBody>
      </p:sp>
      <p:sp>
        <p:nvSpPr>
          <p:cNvPr id="7" name="Slide Number Placeholder 6">
            <a:extLst>
              <a:ext uri="{FF2B5EF4-FFF2-40B4-BE49-F238E27FC236}">
                <a16:creationId xmlns:a16="http://schemas.microsoft.com/office/drawing/2014/main" id="{0301AC6A-6F52-4D4B-A7E2-8EB000C7ED13}"/>
              </a:ext>
            </a:extLst>
          </p:cNvPr>
          <p:cNvSpPr>
            <a:spLocks noGrp="1"/>
          </p:cNvSpPr>
          <p:nvPr>
            <p:ph type="sldNum" sz="quarter" idx="12"/>
          </p:nvPr>
        </p:nvSpPr>
        <p:spPr/>
        <p:txBody>
          <a:bodyPr/>
          <a:lstStyle/>
          <a:p>
            <a:fld id="{D6251A55-B75B-47F9-B93B-382512613126}" type="slidenum">
              <a:rPr lang="en-GB" smtClean="0"/>
              <a:t>‹#›</a:t>
            </a:fld>
            <a:endParaRPr lang="en-GB"/>
          </a:p>
        </p:txBody>
      </p:sp>
    </p:spTree>
    <p:extLst>
      <p:ext uri="{BB962C8B-B14F-4D97-AF65-F5344CB8AC3E}">
        <p14:creationId xmlns:p14="http://schemas.microsoft.com/office/powerpoint/2010/main" val="1280922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770" userDrawn="1">
          <p15:clr>
            <a:srgbClr val="FBAE40"/>
          </p15:clr>
        </p15:guide>
        <p15:guide id="2" pos="2992"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15E4B-6859-4985-9FB1-55A19D440776}"/>
              </a:ext>
            </a:extLst>
          </p:cNvPr>
          <p:cNvSpPr>
            <a:spLocks noGrp="1"/>
          </p:cNvSpPr>
          <p:nvPr>
            <p:ph type="title"/>
          </p:nvPr>
        </p:nvSpPr>
        <p:spPr>
          <a:xfrm>
            <a:off x="360363" y="360000"/>
            <a:ext cx="8423275" cy="79200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DC520756-0927-424C-9FB0-EFB01CEF1E2E}"/>
              </a:ext>
            </a:extLst>
          </p:cNvPr>
          <p:cNvSpPr>
            <a:spLocks noGrp="1"/>
          </p:cNvSpPr>
          <p:nvPr>
            <p:ph sz="half" idx="1"/>
          </p:nvPr>
        </p:nvSpPr>
        <p:spPr>
          <a:xfrm>
            <a:off x="360363" y="1369219"/>
            <a:ext cx="4032000" cy="1411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96A645C0-E9A1-41C2-8FE5-283087D2A171}"/>
              </a:ext>
            </a:extLst>
          </p:cNvPr>
          <p:cNvSpPr>
            <a:spLocks noGrp="1"/>
          </p:cNvSpPr>
          <p:nvPr>
            <p:ph sz="half" idx="2"/>
          </p:nvPr>
        </p:nvSpPr>
        <p:spPr>
          <a:xfrm>
            <a:off x="4751637" y="1369219"/>
            <a:ext cx="4032000" cy="1411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F31B7271-7C35-4029-B992-235A0E94FC71}"/>
              </a:ext>
            </a:extLst>
          </p:cNvPr>
          <p:cNvSpPr>
            <a:spLocks noGrp="1"/>
          </p:cNvSpPr>
          <p:nvPr>
            <p:ph type="dt" sz="half" idx="10"/>
          </p:nvPr>
        </p:nvSpPr>
        <p:spPr/>
        <p:txBody>
          <a:bodyPr/>
          <a:lstStyle/>
          <a:p>
            <a:fld id="{C561BFEF-A56D-41CD-9DF6-AF564BE92320}" type="datetime1">
              <a:rPr lang="en-GB" smtClean="0"/>
              <a:t>23/03/2022</a:t>
            </a:fld>
            <a:endParaRPr lang="en-GB"/>
          </a:p>
        </p:txBody>
      </p:sp>
      <p:sp>
        <p:nvSpPr>
          <p:cNvPr id="6" name="Footer Placeholder 5">
            <a:extLst>
              <a:ext uri="{FF2B5EF4-FFF2-40B4-BE49-F238E27FC236}">
                <a16:creationId xmlns:a16="http://schemas.microsoft.com/office/drawing/2014/main" id="{608402CA-0C2D-4569-98D4-2AEE0730944C}"/>
              </a:ext>
            </a:extLst>
          </p:cNvPr>
          <p:cNvSpPr>
            <a:spLocks noGrp="1"/>
          </p:cNvSpPr>
          <p:nvPr>
            <p:ph type="ftr" sz="quarter" idx="11"/>
          </p:nvPr>
        </p:nvSpPr>
        <p:spPr/>
        <p:txBody>
          <a:bodyPr/>
          <a:lstStyle/>
          <a:p>
            <a:r>
              <a:rPr lang="en-GB"/>
              <a:t>PRESENTATION TITLE</a:t>
            </a:r>
          </a:p>
        </p:txBody>
      </p:sp>
      <p:sp>
        <p:nvSpPr>
          <p:cNvPr id="7" name="Slide Number Placeholder 6">
            <a:extLst>
              <a:ext uri="{FF2B5EF4-FFF2-40B4-BE49-F238E27FC236}">
                <a16:creationId xmlns:a16="http://schemas.microsoft.com/office/drawing/2014/main" id="{0301AC6A-6F52-4D4B-A7E2-8EB000C7ED13}"/>
              </a:ext>
            </a:extLst>
          </p:cNvPr>
          <p:cNvSpPr>
            <a:spLocks noGrp="1"/>
          </p:cNvSpPr>
          <p:nvPr>
            <p:ph type="sldNum" sz="quarter" idx="12"/>
          </p:nvPr>
        </p:nvSpPr>
        <p:spPr/>
        <p:txBody>
          <a:bodyPr/>
          <a:lstStyle/>
          <a:p>
            <a:fld id="{D6251A55-B75B-47F9-B93B-382512613126}" type="slidenum">
              <a:rPr lang="en-GB" smtClean="0"/>
              <a:t>‹#›</a:t>
            </a:fld>
            <a:endParaRPr lang="en-GB"/>
          </a:p>
        </p:txBody>
      </p:sp>
      <p:sp>
        <p:nvSpPr>
          <p:cNvPr id="8" name="Content Placeholder 2">
            <a:extLst>
              <a:ext uri="{FF2B5EF4-FFF2-40B4-BE49-F238E27FC236}">
                <a16:creationId xmlns:a16="http://schemas.microsoft.com/office/drawing/2014/main" id="{B6FFE158-A4D2-4B5C-A3A1-257559B326D9}"/>
              </a:ext>
            </a:extLst>
          </p:cNvPr>
          <p:cNvSpPr>
            <a:spLocks noGrp="1"/>
          </p:cNvSpPr>
          <p:nvPr>
            <p:ph sz="half" idx="13"/>
          </p:nvPr>
        </p:nvSpPr>
        <p:spPr>
          <a:xfrm>
            <a:off x="360363" y="2997638"/>
            <a:ext cx="4032000" cy="1411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3EE3CE48-3642-4A98-8563-8FCAC36C33CD}"/>
              </a:ext>
            </a:extLst>
          </p:cNvPr>
          <p:cNvSpPr>
            <a:spLocks noGrp="1"/>
          </p:cNvSpPr>
          <p:nvPr>
            <p:ph sz="half" idx="14"/>
          </p:nvPr>
        </p:nvSpPr>
        <p:spPr>
          <a:xfrm>
            <a:off x="4751637" y="2997638"/>
            <a:ext cx="4032000" cy="1411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94154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770">
          <p15:clr>
            <a:srgbClr val="FBAE40"/>
          </p15:clr>
        </p15:guide>
        <p15:guide id="2" pos="29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Six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15E4B-6859-4985-9FB1-55A19D440776}"/>
              </a:ext>
            </a:extLst>
          </p:cNvPr>
          <p:cNvSpPr>
            <a:spLocks noGrp="1"/>
          </p:cNvSpPr>
          <p:nvPr>
            <p:ph type="title"/>
          </p:nvPr>
        </p:nvSpPr>
        <p:spPr>
          <a:xfrm>
            <a:off x="360363" y="360000"/>
            <a:ext cx="8423275" cy="79200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DC520756-0927-424C-9FB0-EFB01CEF1E2E}"/>
              </a:ext>
            </a:extLst>
          </p:cNvPr>
          <p:cNvSpPr>
            <a:spLocks noGrp="1"/>
          </p:cNvSpPr>
          <p:nvPr>
            <p:ph sz="half" idx="1"/>
          </p:nvPr>
        </p:nvSpPr>
        <p:spPr>
          <a:xfrm>
            <a:off x="360363" y="1369219"/>
            <a:ext cx="2609283" cy="14113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96A645C0-E9A1-41C2-8FE5-283087D2A171}"/>
              </a:ext>
            </a:extLst>
          </p:cNvPr>
          <p:cNvSpPr>
            <a:spLocks noGrp="1"/>
          </p:cNvSpPr>
          <p:nvPr>
            <p:ph sz="half" idx="2"/>
          </p:nvPr>
        </p:nvSpPr>
        <p:spPr>
          <a:xfrm>
            <a:off x="3267359" y="1369219"/>
            <a:ext cx="2609283" cy="14113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F31B7271-7C35-4029-B992-235A0E94FC71}"/>
              </a:ext>
            </a:extLst>
          </p:cNvPr>
          <p:cNvSpPr>
            <a:spLocks noGrp="1"/>
          </p:cNvSpPr>
          <p:nvPr>
            <p:ph type="dt" sz="half" idx="10"/>
          </p:nvPr>
        </p:nvSpPr>
        <p:spPr/>
        <p:txBody>
          <a:bodyPr/>
          <a:lstStyle/>
          <a:p>
            <a:fld id="{1AC13F9A-DC71-4BA3-9067-FE92F37C7FFC}" type="datetime1">
              <a:rPr lang="en-GB" smtClean="0"/>
              <a:t>23/03/2022</a:t>
            </a:fld>
            <a:endParaRPr lang="en-GB"/>
          </a:p>
        </p:txBody>
      </p:sp>
      <p:sp>
        <p:nvSpPr>
          <p:cNvPr id="6" name="Footer Placeholder 5">
            <a:extLst>
              <a:ext uri="{FF2B5EF4-FFF2-40B4-BE49-F238E27FC236}">
                <a16:creationId xmlns:a16="http://schemas.microsoft.com/office/drawing/2014/main" id="{608402CA-0C2D-4569-98D4-2AEE0730944C}"/>
              </a:ext>
            </a:extLst>
          </p:cNvPr>
          <p:cNvSpPr>
            <a:spLocks noGrp="1"/>
          </p:cNvSpPr>
          <p:nvPr>
            <p:ph type="ftr" sz="quarter" idx="11"/>
          </p:nvPr>
        </p:nvSpPr>
        <p:spPr/>
        <p:txBody>
          <a:bodyPr/>
          <a:lstStyle/>
          <a:p>
            <a:r>
              <a:rPr lang="en-GB"/>
              <a:t>PRESENTATION TITLE</a:t>
            </a:r>
          </a:p>
        </p:txBody>
      </p:sp>
      <p:sp>
        <p:nvSpPr>
          <p:cNvPr id="7" name="Slide Number Placeholder 6">
            <a:extLst>
              <a:ext uri="{FF2B5EF4-FFF2-40B4-BE49-F238E27FC236}">
                <a16:creationId xmlns:a16="http://schemas.microsoft.com/office/drawing/2014/main" id="{0301AC6A-6F52-4D4B-A7E2-8EB000C7ED13}"/>
              </a:ext>
            </a:extLst>
          </p:cNvPr>
          <p:cNvSpPr>
            <a:spLocks noGrp="1"/>
          </p:cNvSpPr>
          <p:nvPr>
            <p:ph type="sldNum" sz="quarter" idx="12"/>
          </p:nvPr>
        </p:nvSpPr>
        <p:spPr/>
        <p:txBody>
          <a:bodyPr/>
          <a:lstStyle/>
          <a:p>
            <a:fld id="{D6251A55-B75B-47F9-B93B-382512613126}" type="slidenum">
              <a:rPr lang="en-GB" smtClean="0"/>
              <a:t>‹#›</a:t>
            </a:fld>
            <a:endParaRPr lang="en-GB"/>
          </a:p>
        </p:txBody>
      </p:sp>
      <p:sp>
        <p:nvSpPr>
          <p:cNvPr id="8" name="Content Placeholder 3">
            <a:extLst>
              <a:ext uri="{FF2B5EF4-FFF2-40B4-BE49-F238E27FC236}">
                <a16:creationId xmlns:a16="http://schemas.microsoft.com/office/drawing/2014/main" id="{7FD41BC7-2526-4710-9B60-EFB2237FE1C3}"/>
              </a:ext>
            </a:extLst>
          </p:cNvPr>
          <p:cNvSpPr>
            <a:spLocks noGrp="1"/>
          </p:cNvSpPr>
          <p:nvPr>
            <p:ph sz="half" idx="13"/>
          </p:nvPr>
        </p:nvSpPr>
        <p:spPr>
          <a:xfrm>
            <a:off x="6174355" y="1369219"/>
            <a:ext cx="2609283" cy="14113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2">
            <a:extLst>
              <a:ext uri="{FF2B5EF4-FFF2-40B4-BE49-F238E27FC236}">
                <a16:creationId xmlns:a16="http://schemas.microsoft.com/office/drawing/2014/main" id="{BB072DD5-7F57-4F71-9972-C1B9231F1972}"/>
              </a:ext>
            </a:extLst>
          </p:cNvPr>
          <p:cNvSpPr>
            <a:spLocks noGrp="1"/>
          </p:cNvSpPr>
          <p:nvPr>
            <p:ph sz="half" idx="14"/>
          </p:nvPr>
        </p:nvSpPr>
        <p:spPr>
          <a:xfrm>
            <a:off x="360363" y="2997532"/>
            <a:ext cx="2609283" cy="14113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2391D659-38C9-43A9-9122-1D4D0390805D}"/>
              </a:ext>
            </a:extLst>
          </p:cNvPr>
          <p:cNvSpPr>
            <a:spLocks noGrp="1"/>
          </p:cNvSpPr>
          <p:nvPr>
            <p:ph sz="half" idx="15"/>
          </p:nvPr>
        </p:nvSpPr>
        <p:spPr>
          <a:xfrm>
            <a:off x="3267359" y="2997532"/>
            <a:ext cx="2609283" cy="14113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Content Placeholder 3">
            <a:extLst>
              <a:ext uri="{FF2B5EF4-FFF2-40B4-BE49-F238E27FC236}">
                <a16:creationId xmlns:a16="http://schemas.microsoft.com/office/drawing/2014/main" id="{732745CF-071E-4E26-BC1F-99722BBC7250}"/>
              </a:ext>
            </a:extLst>
          </p:cNvPr>
          <p:cNvSpPr>
            <a:spLocks noGrp="1"/>
          </p:cNvSpPr>
          <p:nvPr>
            <p:ph sz="half" idx="16"/>
          </p:nvPr>
        </p:nvSpPr>
        <p:spPr>
          <a:xfrm>
            <a:off x="6174355" y="2997532"/>
            <a:ext cx="2609283" cy="14113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885917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Box Content_Mauv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CC510A7-F0F0-45F6-9BBF-C7E7F954D520}"/>
              </a:ext>
            </a:extLst>
          </p:cNvPr>
          <p:cNvSpPr/>
          <p:nvPr userDrawn="1"/>
        </p:nvSpPr>
        <p:spPr>
          <a:xfrm>
            <a:off x="360363" y="1364312"/>
            <a:ext cx="2683915" cy="3063570"/>
          </a:xfrm>
          <a:prstGeom prst="rect">
            <a:avLst/>
          </a:prstGeom>
          <a:solidFill>
            <a:schemeClr val="accent2"/>
          </a:solidFill>
          <a:ln>
            <a:noFill/>
          </a:ln>
          <a:effectLst>
            <a:outerShdw blurRad="165100" dist="63500" algn="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GB"/>
          </a:p>
        </p:txBody>
      </p:sp>
      <p:sp>
        <p:nvSpPr>
          <p:cNvPr id="8" name="Rectangle 7">
            <a:extLst>
              <a:ext uri="{FF2B5EF4-FFF2-40B4-BE49-F238E27FC236}">
                <a16:creationId xmlns:a16="http://schemas.microsoft.com/office/drawing/2014/main" id="{E26D88F9-6493-4B0E-8C46-1D63557BE8DD}"/>
              </a:ext>
            </a:extLst>
          </p:cNvPr>
          <p:cNvSpPr/>
          <p:nvPr userDrawn="1"/>
        </p:nvSpPr>
        <p:spPr>
          <a:xfrm>
            <a:off x="3230042" y="1364312"/>
            <a:ext cx="2683915" cy="3063570"/>
          </a:xfrm>
          <a:prstGeom prst="rect">
            <a:avLst/>
          </a:prstGeom>
          <a:solidFill>
            <a:schemeClr val="accent2"/>
          </a:solidFill>
          <a:ln>
            <a:noFill/>
          </a:ln>
          <a:effectLst>
            <a:outerShdw blurRad="165100" dist="63500" algn="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GB"/>
          </a:p>
        </p:txBody>
      </p:sp>
      <p:sp>
        <p:nvSpPr>
          <p:cNvPr id="9" name="Rectangle 8">
            <a:extLst>
              <a:ext uri="{FF2B5EF4-FFF2-40B4-BE49-F238E27FC236}">
                <a16:creationId xmlns:a16="http://schemas.microsoft.com/office/drawing/2014/main" id="{79CAA040-6ADF-428C-A212-7C740CF890CE}"/>
              </a:ext>
            </a:extLst>
          </p:cNvPr>
          <p:cNvSpPr/>
          <p:nvPr userDrawn="1"/>
        </p:nvSpPr>
        <p:spPr>
          <a:xfrm>
            <a:off x="6099723" y="1364312"/>
            <a:ext cx="2683915" cy="3063570"/>
          </a:xfrm>
          <a:prstGeom prst="rect">
            <a:avLst/>
          </a:prstGeom>
          <a:solidFill>
            <a:schemeClr val="accent2"/>
          </a:solidFill>
          <a:ln>
            <a:noFill/>
          </a:ln>
          <a:effectLst>
            <a:outerShdw blurRad="165100" dist="63500" algn="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GB"/>
          </a:p>
        </p:txBody>
      </p:sp>
      <p:sp>
        <p:nvSpPr>
          <p:cNvPr id="2" name="Title 1">
            <a:extLst>
              <a:ext uri="{FF2B5EF4-FFF2-40B4-BE49-F238E27FC236}">
                <a16:creationId xmlns:a16="http://schemas.microsoft.com/office/drawing/2014/main" id="{79421469-642F-4F55-96B1-83DDFCD2FB3A}"/>
              </a:ext>
            </a:extLst>
          </p:cNvPr>
          <p:cNvSpPr>
            <a:spLocks noGrp="1"/>
          </p:cNvSpPr>
          <p:nvPr userDrawn="1">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D4F4105-6E26-469A-9604-B265D38D499B}"/>
              </a:ext>
            </a:extLst>
          </p:cNvPr>
          <p:cNvSpPr>
            <a:spLocks noGrp="1"/>
          </p:cNvSpPr>
          <p:nvPr userDrawn="1">
            <p:ph idx="1"/>
          </p:nvPr>
        </p:nvSpPr>
        <p:spPr>
          <a:xfrm>
            <a:off x="462923" y="1464305"/>
            <a:ext cx="2478795" cy="2853369"/>
          </a:xfrm>
          <a:solidFill>
            <a:schemeClr val="accent2"/>
          </a:solidFill>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9101DAE-5810-4D7A-BDE8-E803B694EB68}"/>
              </a:ext>
            </a:extLst>
          </p:cNvPr>
          <p:cNvSpPr>
            <a:spLocks noGrp="1"/>
          </p:cNvSpPr>
          <p:nvPr userDrawn="1">
            <p:ph type="dt" sz="half" idx="10"/>
          </p:nvPr>
        </p:nvSpPr>
        <p:spPr/>
        <p:txBody>
          <a:bodyPr/>
          <a:lstStyle/>
          <a:p>
            <a:fld id="{3EEB152D-ACF9-4E27-8184-253D73A36B8A}" type="datetime1">
              <a:rPr lang="en-GB" smtClean="0"/>
              <a:t>23/03/2022</a:t>
            </a:fld>
            <a:endParaRPr lang="en-GB"/>
          </a:p>
        </p:txBody>
      </p:sp>
      <p:sp>
        <p:nvSpPr>
          <p:cNvPr id="5" name="Footer Placeholder 4">
            <a:extLst>
              <a:ext uri="{FF2B5EF4-FFF2-40B4-BE49-F238E27FC236}">
                <a16:creationId xmlns:a16="http://schemas.microsoft.com/office/drawing/2014/main" id="{0F8BEE65-5455-4D9F-8875-524CAD834873}"/>
              </a:ext>
            </a:extLst>
          </p:cNvPr>
          <p:cNvSpPr>
            <a:spLocks noGrp="1"/>
          </p:cNvSpPr>
          <p:nvPr userDrawn="1">
            <p:ph type="ftr" sz="quarter" idx="11"/>
          </p:nvPr>
        </p:nvSpPr>
        <p:spPr/>
        <p:txBody>
          <a:bodyPr/>
          <a:lstStyle/>
          <a:p>
            <a:r>
              <a:rPr lang="en-GB"/>
              <a:t>PRESENTATION TITLE</a:t>
            </a:r>
            <a:endParaRPr lang="en-GB" dirty="0"/>
          </a:p>
        </p:txBody>
      </p:sp>
      <p:sp>
        <p:nvSpPr>
          <p:cNvPr id="6" name="Slide Number Placeholder 5">
            <a:extLst>
              <a:ext uri="{FF2B5EF4-FFF2-40B4-BE49-F238E27FC236}">
                <a16:creationId xmlns:a16="http://schemas.microsoft.com/office/drawing/2014/main" id="{9EA579BA-6450-47BF-939E-1ED1528AC9C5}"/>
              </a:ext>
            </a:extLst>
          </p:cNvPr>
          <p:cNvSpPr>
            <a:spLocks noGrp="1"/>
          </p:cNvSpPr>
          <p:nvPr userDrawn="1">
            <p:ph type="sldNum" sz="quarter" idx="12"/>
          </p:nvPr>
        </p:nvSpPr>
        <p:spPr/>
        <p:txBody>
          <a:bodyPr/>
          <a:lstStyle/>
          <a:p>
            <a:fld id="{D6251A55-B75B-47F9-B93B-382512613126}" type="slidenum">
              <a:rPr lang="en-GB" smtClean="0"/>
              <a:t>‹#›</a:t>
            </a:fld>
            <a:endParaRPr lang="en-GB"/>
          </a:p>
        </p:txBody>
      </p:sp>
      <p:sp>
        <p:nvSpPr>
          <p:cNvPr id="11" name="Content Placeholder 2">
            <a:extLst>
              <a:ext uri="{FF2B5EF4-FFF2-40B4-BE49-F238E27FC236}">
                <a16:creationId xmlns:a16="http://schemas.microsoft.com/office/drawing/2014/main" id="{64E8C96E-23C7-43DC-9B3D-A37A7EB44B43}"/>
              </a:ext>
            </a:extLst>
          </p:cNvPr>
          <p:cNvSpPr>
            <a:spLocks noGrp="1"/>
          </p:cNvSpPr>
          <p:nvPr>
            <p:ph idx="13"/>
          </p:nvPr>
        </p:nvSpPr>
        <p:spPr>
          <a:xfrm>
            <a:off x="3332602" y="1464305"/>
            <a:ext cx="2478795" cy="285336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Content Placeholder 2">
            <a:extLst>
              <a:ext uri="{FF2B5EF4-FFF2-40B4-BE49-F238E27FC236}">
                <a16:creationId xmlns:a16="http://schemas.microsoft.com/office/drawing/2014/main" id="{99015F3C-EDEA-4EEA-B76C-F0F46D758F58}"/>
              </a:ext>
            </a:extLst>
          </p:cNvPr>
          <p:cNvSpPr>
            <a:spLocks noGrp="1"/>
          </p:cNvSpPr>
          <p:nvPr>
            <p:ph idx="14"/>
          </p:nvPr>
        </p:nvSpPr>
        <p:spPr>
          <a:xfrm>
            <a:off x="6202283" y="1464305"/>
            <a:ext cx="2478795" cy="285336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163084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Box Content_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CC510A7-F0F0-45F6-9BBF-C7E7F954D520}"/>
              </a:ext>
            </a:extLst>
          </p:cNvPr>
          <p:cNvSpPr/>
          <p:nvPr userDrawn="1"/>
        </p:nvSpPr>
        <p:spPr>
          <a:xfrm>
            <a:off x="360363" y="1364312"/>
            <a:ext cx="2683915" cy="3063570"/>
          </a:xfrm>
          <a:prstGeom prst="rect">
            <a:avLst/>
          </a:prstGeom>
          <a:solidFill>
            <a:schemeClr val="tx2"/>
          </a:solidFill>
          <a:ln>
            <a:noFill/>
          </a:ln>
          <a:effectLst>
            <a:outerShdw blurRad="165100" dist="63500" algn="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GB"/>
          </a:p>
        </p:txBody>
      </p:sp>
      <p:sp>
        <p:nvSpPr>
          <p:cNvPr id="8" name="Rectangle 7">
            <a:extLst>
              <a:ext uri="{FF2B5EF4-FFF2-40B4-BE49-F238E27FC236}">
                <a16:creationId xmlns:a16="http://schemas.microsoft.com/office/drawing/2014/main" id="{E26D88F9-6493-4B0E-8C46-1D63557BE8DD}"/>
              </a:ext>
            </a:extLst>
          </p:cNvPr>
          <p:cNvSpPr/>
          <p:nvPr userDrawn="1"/>
        </p:nvSpPr>
        <p:spPr>
          <a:xfrm>
            <a:off x="3230042" y="1364312"/>
            <a:ext cx="2683915" cy="3063570"/>
          </a:xfrm>
          <a:prstGeom prst="rect">
            <a:avLst/>
          </a:prstGeom>
          <a:solidFill>
            <a:schemeClr val="tx2"/>
          </a:solidFill>
          <a:ln>
            <a:noFill/>
          </a:ln>
          <a:effectLst>
            <a:outerShdw blurRad="165100" dist="63500" algn="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GB"/>
          </a:p>
        </p:txBody>
      </p:sp>
      <p:sp>
        <p:nvSpPr>
          <p:cNvPr id="9" name="Rectangle 8">
            <a:extLst>
              <a:ext uri="{FF2B5EF4-FFF2-40B4-BE49-F238E27FC236}">
                <a16:creationId xmlns:a16="http://schemas.microsoft.com/office/drawing/2014/main" id="{79CAA040-6ADF-428C-A212-7C740CF890CE}"/>
              </a:ext>
            </a:extLst>
          </p:cNvPr>
          <p:cNvSpPr/>
          <p:nvPr userDrawn="1"/>
        </p:nvSpPr>
        <p:spPr>
          <a:xfrm>
            <a:off x="6099723" y="1364312"/>
            <a:ext cx="2683915" cy="3063570"/>
          </a:xfrm>
          <a:prstGeom prst="rect">
            <a:avLst/>
          </a:prstGeom>
          <a:solidFill>
            <a:schemeClr val="tx2"/>
          </a:solidFill>
          <a:ln>
            <a:noFill/>
          </a:ln>
          <a:effectLst>
            <a:outerShdw blurRad="165100" dist="63500" algn="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GB"/>
          </a:p>
        </p:txBody>
      </p:sp>
      <p:sp>
        <p:nvSpPr>
          <p:cNvPr id="2" name="Title 1">
            <a:extLst>
              <a:ext uri="{FF2B5EF4-FFF2-40B4-BE49-F238E27FC236}">
                <a16:creationId xmlns:a16="http://schemas.microsoft.com/office/drawing/2014/main" id="{79421469-642F-4F55-96B1-83DDFCD2FB3A}"/>
              </a:ext>
            </a:extLst>
          </p:cNvPr>
          <p:cNvSpPr>
            <a:spLocks noGrp="1"/>
          </p:cNvSpPr>
          <p:nvPr userDrawn="1">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D4F4105-6E26-469A-9604-B265D38D499B}"/>
              </a:ext>
            </a:extLst>
          </p:cNvPr>
          <p:cNvSpPr>
            <a:spLocks noGrp="1"/>
          </p:cNvSpPr>
          <p:nvPr userDrawn="1">
            <p:ph idx="1"/>
          </p:nvPr>
        </p:nvSpPr>
        <p:spPr>
          <a:xfrm>
            <a:off x="462923" y="1464305"/>
            <a:ext cx="2478795" cy="2853369"/>
          </a:xfrm>
        </p:spPr>
        <p:txBody>
          <a:bodyPr/>
          <a:lstStyle>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9101DAE-5810-4D7A-BDE8-E803B694EB68}"/>
              </a:ext>
            </a:extLst>
          </p:cNvPr>
          <p:cNvSpPr>
            <a:spLocks noGrp="1"/>
          </p:cNvSpPr>
          <p:nvPr userDrawn="1">
            <p:ph type="dt" sz="half" idx="10"/>
          </p:nvPr>
        </p:nvSpPr>
        <p:spPr/>
        <p:txBody>
          <a:bodyPr/>
          <a:lstStyle/>
          <a:p>
            <a:fld id="{580A8CAF-DAEF-4AFB-A140-D7F06B89A51C}" type="datetime1">
              <a:rPr lang="en-GB" smtClean="0"/>
              <a:t>23/03/2022</a:t>
            </a:fld>
            <a:endParaRPr lang="en-GB"/>
          </a:p>
        </p:txBody>
      </p:sp>
      <p:sp>
        <p:nvSpPr>
          <p:cNvPr id="5" name="Footer Placeholder 4">
            <a:extLst>
              <a:ext uri="{FF2B5EF4-FFF2-40B4-BE49-F238E27FC236}">
                <a16:creationId xmlns:a16="http://schemas.microsoft.com/office/drawing/2014/main" id="{0F8BEE65-5455-4D9F-8875-524CAD834873}"/>
              </a:ext>
            </a:extLst>
          </p:cNvPr>
          <p:cNvSpPr>
            <a:spLocks noGrp="1"/>
          </p:cNvSpPr>
          <p:nvPr userDrawn="1">
            <p:ph type="ftr" sz="quarter" idx="11"/>
          </p:nvPr>
        </p:nvSpPr>
        <p:spPr/>
        <p:txBody>
          <a:bodyPr/>
          <a:lstStyle/>
          <a:p>
            <a:r>
              <a:rPr lang="en-GB"/>
              <a:t>PRESENTATION TITLE</a:t>
            </a:r>
            <a:endParaRPr lang="en-GB" dirty="0"/>
          </a:p>
        </p:txBody>
      </p:sp>
      <p:sp>
        <p:nvSpPr>
          <p:cNvPr id="6" name="Slide Number Placeholder 5">
            <a:extLst>
              <a:ext uri="{FF2B5EF4-FFF2-40B4-BE49-F238E27FC236}">
                <a16:creationId xmlns:a16="http://schemas.microsoft.com/office/drawing/2014/main" id="{9EA579BA-6450-47BF-939E-1ED1528AC9C5}"/>
              </a:ext>
            </a:extLst>
          </p:cNvPr>
          <p:cNvSpPr>
            <a:spLocks noGrp="1"/>
          </p:cNvSpPr>
          <p:nvPr userDrawn="1">
            <p:ph type="sldNum" sz="quarter" idx="12"/>
          </p:nvPr>
        </p:nvSpPr>
        <p:spPr/>
        <p:txBody>
          <a:bodyPr/>
          <a:lstStyle/>
          <a:p>
            <a:fld id="{D6251A55-B75B-47F9-B93B-382512613126}" type="slidenum">
              <a:rPr lang="en-GB" smtClean="0"/>
              <a:t>‹#›</a:t>
            </a:fld>
            <a:endParaRPr lang="en-GB"/>
          </a:p>
        </p:txBody>
      </p:sp>
      <p:sp>
        <p:nvSpPr>
          <p:cNvPr id="11" name="Content Placeholder 2">
            <a:extLst>
              <a:ext uri="{FF2B5EF4-FFF2-40B4-BE49-F238E27FC236}">
                <a16:creationId xmlns:a16="http://schemas.microsoft.com/office/drawing/2014/main" id="{64E8C96E-23C7-43DC-9B3D-A37A7EB44B43}"/>
              </a:ext>
            </a:extLst>
          </p:cNvPr>
          <p:cNvSpPr>
            <a:spLocks noGrp="1"/>
          </p:cNvSpPr>
          <p:nvPr>
            <p:ph idx="13"/>
          </p:nvPr>
        </p:nvSpPr>
        <p:spPr>
          <a:xfrm>
            <a:off x="3332602" y="1464305"/>
            <a:ext cx="2478795" cy="2853369"/>
          </a:xfrm>
        </p:spPr>
        <p:txBody>
          <a:bodyPr/>
          <a:lstStyle>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Content Placeholder 2">
            <a:extLst>
              <a:ext uri="{FF2B5EF4-FFF2-40B4-BE49-F238E27FC236}">
                <a16:creationId xmlns:a16="http://schemas.microsoft.com/office/drawing/2014/main" id="{99015F3C-EDEA-4EEA-B76C-F0F46D758F58}"/>
              </a:ext>
            </a:extLst>
          </p:cNvPr>
          <p:cNvSpPr>
            <a:spLocks noGrp="1"/>
          </p:cNvSpPr>
          <p:nvPr>
            <p:ph idx="14"/>
          </p:nvPr>
        </p:nvSpPr>
        <p:spPr>
          <a:xfrm>
            <a:off x="6202283" y="1464305"/>
            <a:ext cx="2478795" cy="2853369"/>
          </a:xfrm>
        </p:spPr>
        <p:txBody>
          <a:bodyPr/>
          <a:lstStyle>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060479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our Box Content_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CC510A7-F0F0-45F6-9BBF-C7E7F954D520}"/>
              </a:ext>
            </a:extLst>
          </p:cNvPr>
          <p:cNvSpPr/>
          <p:nvPr userDrawn="1"/>
        </p:nvSpPr>
        <p:spPr>
          <a:xfrm>
            <a:off x="360363" y="1365271"/>
            <a:ext cx="4132202" cy="1440000"/>
          </a:xfrm>
          <a:prstGeom prst="rect">
            <a:avLst/>
          </a:prstGeom>
          <a:solidFill>
            <a:schemeClr val="tx2"/>
          </a:solidFill>
          <a:ln>
            <a:noFill/>
          </a:ln>
          <a:effectLst>
            <a:outerShdw blurRad="165100" dist="63500" algn="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GB" sz="1200">
              <a:solidFill>
                <a:schemeClr val="bg1"/>
              </a:solidFill>
            </a:endParaRPr>
          </a:p>
        </p:txBody>
      </p:sp>
      <p:sp>
        <p:nvSpPr>
          <p:cNvPr id="2" name="Title 1">
            <a:extLst>
              <a:ext uri="{FF2B5EF4-FFF2-40B4-BE49-F238E27FC236}">
                <a16:creationId xmlns:a16="http://schemas.microsoft.com/office/drawing/2014/main" id="{79421469-642F-4F55-96B1-83DDFCD2FB3A}"/>
              </a:ext>
            </a:extLst>
          </p:cNvPr>
          <p:cNvSpPr>
            <a:spLocks noGrp="1"/>
          </p:cNvSpPr>
          <p:nvPr userDrawn="1">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8D4F4105-6E26-469A-9604-B265D38D499B}"/>
              </a:ext>
            </a:extLst>
          </p:cNvPr>
          <p:cNvSpPr>
            <a:spLocks noGrp="1"/>
          </p:cNvSpPr>
          <p:nvPr userDrawn="1">
            <p:ph idx="1"/>
          </p:nvPr>
        </p:nvSpPr>
        <p:spPr>
          <a:xfrm>
            <a:off x="462922" y="1471649"/>
            <a:ext cx="3924000" cy="1224000"/>
          </a:xfrm>
          <a:noFill/>
        </p:spPr>
        <p:txBody>
          <a:bodyPr>
            <a:normAutofit/>
          </a:bodyPr>
          <a:lstStyle>
            <a:lvl1pPr>
              <a:defRPr sz="14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9101DAE-5810-4D7A-BDE8-E803B694EB68}"/>
              </a:ext>
            </a:extLst>
          </p:cNvPr>
          <p:cNvSpPr>
            <a:spLocks noGrp="1"/>
          </p:cNvSpPr>
          <p:nvPr userDrawn="1">
            <p:ph type="dt" sz="half" idx="10"/>
          </p:nvPr>
        </p:nvSpPr>
        <p:spPr/>
        <p:txBody>
          <a:bodyPr/>
          <a:lstStyle/>
          <a:p>
            <a:fld id="{60D5539C-8931-4A3A-9B3E-7D944D2D6644}" type="datetime1">
              <a:rPr lang="en-GB" smtClean="0"/>
              <a:t>23/03/2022</a:t>
            </a:fld>
            <a:endParaRPr lang="en-GB"/>
          </a:p>
        </p:txBody>
      </p:sp>
      <p:sp>
        <p:nvSpPr>
          <p:cNvPr id="5" name="Footer Placeholder 4">
            <a:extLst>
              <a:ext uri="{FF2B5EF4-FFF2-40B4-BE49-F238E27FC236}">
                <a16:creationId xmlns:a16="http://schemas.microsoft.com/office/drawing/2014/main" id="{0F8BEE65-5455-4D9F-8875-524CAD834873}"/>
              </a:ext>
            </a:extLst>
          </p:cNvPr>
          <p:cNvSpPr>
            <a:spLocks noGrp="1"/>
          </p:cNvSpPr>
          <p:nvPr userDrawn="1">
            <p:ph type="ftr" sz="quarter" idx="11"/>
          </p:nvPr>
        </p:nvSpPr>
        <p:spPr/>
        <p:txBody>
          <a:bodyPr/>
          <a:lstStyle/>
          <a:p>
            <a:r>
              <a:rPr lang="en-GB"/>
              <a:t>PRESENTATION TITLE</a:t>
            </a:r>
            <a:endParaRPr lang="en-GB" dirty="0"/>
          </a:p>
        </p:txBody>
      </p:sp>
      <p:sp>
        <p:nvSpPr>
          <p:cNvPr id="6" name="Slide Number Placeholder 5">
            <a:extLst>
              <a:ext uri="{FF2B5EF4-FFF2-40B4-BE49-F238E27FC236}">
                <a16:creationId xmlns:a16="http://schemas.microsoft.com/office/drawing/2014/main" id="{9EA579BA-6450-47BF-939E-1ED1528AC9C5}"/>
              </a:ext>
            </a:extLst>
          </p:cNvPr>
          <p:cNvSpPr>
            <a:spLocks noGrp="1"/>
          </p:cNvSpPr>
          <p:nvPr userDrawn="1">
            <p:ph type="sldNum" sz="quarter" idx="12"/>
          </p:nvPr>
        </p:nvSpPr>
        <p:spPr/>
        <p:txBody>
          <a:bodyPr/>
          <a:lstStyle/>
          <a:p>
            <a:fld id="{D6251A55-B75B-47F9-B93B-382512613126}" type="slidenum">
              <a:rPr lang="en-GB" smtClean="0"/>
              <a:t>‹#›</a:t>
            </a:fld>
            <a:endParaRPr lang="en-GB"/>
          </a:p>
        </p:txBody>
      </p:sp>
      <p:sp>
        <p:nvSpPr>
          <p:cNvPr id="13" name="Rectangle 12">
            <a:extLst>
              <a:ext uri="{FF2B5EF4-FFF2-40B4-BE49-F238E27FC236}">
                <a16:creationId xmlns:a16="http://schemas.microsoft.com/office/drawing/2014/main" id="{A12770ED-16F0-424F-B5BE-B78BE5757963}"/>
              </a:ext>
            </a:extLst>
          </p:cNvPr>
          <p:cNvSpPr/>
          <p:nvPr userDrawn="1"/>
        </p:nvSpPr>
        <p:spPr>
          <a:xfrm>
            <a:off x="4651436" y="1365271"/>
            <a:ext cx="4132202" cy="1440000"/>
          </a:xfrm>
          <a:prstGeom prst="rect">
            <a:avLst/>
          </a:prstGeom>
          <a:solidFill>
            <a:schemeClr val="tx2"/>
          </a:solidFill>
          <a:ln>
            <a:noFill/>
          </a:ln>
          <a:effectLst>
            <a:outerShdw blurRad="165100" dist="63500" algn="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GB" sz="1200">
              <a:solidFill>
                <a:schemeClr val="bg1"/>
              </a:solidFill>
            </a:endParaRPr>
          </a:p>
        </p:txBody>
      </p:sp>
      <p:sp>
        <p:nvSpPr>
          <p:cNvPr id="14" name="Content Placeholder 2">
            <a:extLst>
              <a:ext uri="{FF2B5EF4-FFF2-40B4-BE49-F238E27FC236}">
                <a16:creationId xmlns:a16="http://schemas.microsoft.com/office/drawing/2014/main" id="{346F42DD-779A-4937-83E5-B2509F3068C9}"/>
              </a:ext>
            </a:extLst>
          </p:cNvPr>
          <p:cNvSpPr>
            <a:spLocks noGrp="1"/>
          </p:cNvSpPr>
          <p:nvPr>
            <p:ph idx="13"/>
          </p:nvPr>
        </p:nvSpPr>
        <p:spPr>
          <a:xfrm>
            <a:off x="4753995" y="1471649"/>
            <a:ext cx="3924000" cy="1224000"/>
          </a:xfrm>
          <a:noFill/>
        </p:spPr>
        <p:txBody>
          <a:bodyPr>
            <a:normAutofit/>
          </a:bodyPr>
          <a:lstStyle>
            <a:lvl1pPr>
              <a:defRPr sz="14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Rectangle 18">
            <a:extLst>
              <a:ext uri="{FF2B5EF4-FFF2-40B4-BE49-F238E27FC236}">
                <a16:creationId xmlns:a16="http://schemas.microsoft.com/office/drawing/2014/main" id="{C4EB29E3-2474-406D-A38B-185CE37CC5DD}"/>
              </a:ext>
            </a:extLst>
          </p:cNvPr>
          <p:cNvSpPr/>
          <p:nvPr userDrawn="1"/>
        </p:nvSpPr>
        <p:spPr>
          <a:xfrm>
            <a:off x="360363" y="2980547"/>
            <a:ext cx="4132202" cy="1440000"/>
          </a:xfrm>
          <a:prstGeom prst="rect">
            <a:avLst/>
          </a:prstGeom>
          <a:solidFill>
            <a:schemeClr val="tx2"/>
          </a:solidFill>
          <a:ln>
            <a:noFill/>
          </a:ln>
          <a:effectLst>
            <a:outerShdw blurRad="165100" dist="63500" algn="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GB" sz="1200">
              <a:solidFill>
                <a:schemeClr val="bg1"/>
              </a:solidFill>
            </a:endParaRPr>
          </a:p>
        </p:txBody>
      </p:sp>
      <p:sp>
        <p:nvSpPr>
          <p:cNvPr id="20" name="Content Placeholder 2">
            <a:extLst>
              <a:ext uri="{FF2B5EF4-FFF2-40B4-BE49-F238E27FC236}">
                <a16:creationId xmlns:a16="http://schemas.microsoft.com/office/drawing/2014/main" id="{7F3B1FD8-FF3F-4747-9EA4-7A9C46B37844}"/>
              </a:ext>
            </a:extLst>
          </p:cNvPr>
          <p:cNvSpPr>
            <a:spLocks noGrp="1"/>
          </p:cNvSpPr>
          <p:nvPr>
            <p:ph idx="14"/>
          </p:nvPr>
        </p:nvSpPr>
        <p:spPr>
          <a:xfrm>
            <a:off x="462922" y="3085648"/>
            <a:ext cx="3924000" cy="1224000"/>
          </a:xfrm>
          <a:noFill/>
        </p:spPr>
        <p:txBody>
          <a:bodyPr>
            <a:normAutofit/>
          </a:bodyPr>
          <a:lstStyle>
            <a:lvl1pPr>
              <a:defRPr sz="14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Rectangle 20">
            <a:extLst>
              <a:ext uri="{FF2B5EF4-FFF2-40B4-BE49-F238E27FC236}">
                <a16:creationId xmlns:a16="http://schemas.microsoft.com/office/drawing/2014/main" id="{BD9E654A-5406-49F4-8678-35F99DC4B8F9}"/>
              </a:ext>
            </a:extLst>
          </p:cNvPr>
          <p:cNvSpPr/>
          <p:nvPr userDrawn="1"/>
        </p:nvSpPr>
        <p:spPr>
          <a:xfrm>
            <a:off x="4651436" y="2980547"/>
            <a:ext cx="4132202" cy="1440000"/>
          </a:xfrm>
          <a:prstGeom prst="rect">
            <a:avLst/>
          </a:prstGeom>
          <a:solidFill>
            <a:schemeClr val="tx2"/>
          </a:solidFill>
          <a:ln>
            <a:noFill/>
          </a:ln>
          <a:effectLst>
            <a:outerShdw blurRad="165100" dist="63500" algn="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GB" sz="1200">
              <a:solidFill>
                <a:schemeClr val="bg1"/>
              </a:solidFill>
            </a:endParaRPr>
          </a:p>
        </p:txBody>
      </p:sp>
      <p:sp>
        <p:nvSpPr>
          <p:cNvPr id="22" name="Content Placeholder 2">
            <a:extLst>
              <a:ext uri="{FF2B5EF4-FFF2-40B4-BE49-F238E27FC236}">
                <a16:creationId xmlns:a16="http://schemas.microsoft.com/office/drawing/2014/main" id="{674B225E-90FF-44F8-9603-4A03B7185DD0}"/>
              </a:ext>
            </a:extLst>
          </p:cNvPr>
          <p:cNvSpPr>
            <a:spLocks noGrp="1"/>
          </p:cNvSpPr>
          <p:nvPr>
            <p:ph idx="15"/>
          </p:nvPr>
        </p:nvSpPr>
        <p:spPr>
          <a:xfrm>
            <a:off x="4753995" y="3085648"/>
            <a:ext cx="3924000" cy="1224000"/>
          </a:xfrm>
          <a:noFill/>
        </p:spPr>
        <p:txBody>
          <a:bodyPr>
            <a:normAutofit/>
          </a:bodyPr>
          <a:lstStyle>
            <a:lvl1pPr>
              <a:defRPr sz="14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856963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adrant Images_Blue Panel">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40476A1A-F2D5-44FB-AF17-DFB54C99F0D3}"/>
              </a:ext>
            </a:extLst>
          </p:cNvPr>
          <p:cNvSpPr/>
          <p:nvPr userDrawn="1"/>
        </p:nvSpPr>
        <p:spPr>
          <a:xfrm>
            <a:off x="5862536" y="0"/>
            <a:ext cx="3304161" cy="5143500"/>
          </a:xfrm>
          <a:prstGeom prst="rect">
            <a:avLst/>
          </a:prstGeom>
          <a:solidFill>
            <a:schemeClr val="tx2"/>
          </a:solidFill>
          <a:ln>
            <a:noFill/>
          </a:ln>
          <a:effectLst>
            <a:outerShdw blurRad="165100" dist="63500" dir="10800000" algn="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Date Placeholder 4">
            <a:extLst>
              <a:ext uri="{FF2B5EF4-FFF2-40B4-BE49-F238E27FC236}">
                <a16:creationId xmlns:a16="http://schemas.microsoft.com/office/drawing/2014/main" id="{F31B7271-7C35-4029-B992-235A0E94FC71}"/>
              </a:ext>
            </a:extLst>
          </p:cNvPr>
          <p:cNvSpPr>
            <a:spLocks noGrp="1"/>
          </p:cNvSpPr>
          <p:nvPr>
            <p:ph type="dt" sz="half" idx="10"/>
          </p:nvPr>
        </p:nvSpPr>
        <p:spPr/>
        <p:txBody>
          <a:bodyPr/>
          <a:lstStyle/>
          <a:p>
            <a:fld id="{C05DA3CF-6028-4108-ADA3-1ECAD02937B5}" type="datetime1">
              <a:rPr lang="en-GB" smtClean="0"/>
              <a:t>23/03/2022</a:t>
            </a:fld>
            <a:endParaRPr lang="en-GB"/>
          </a:p>
        </p:txBody>
      </p:sp>
      <p:sp>
        <p:nvSpPr>
          <p:cNvPr id="6" name="Footer Placeholder 5">
            <a:extLst>
              <a:ext uri="{FF2B5EF4-FFF2-40B4-BE49-F238E27FC236}">
                <a16:creationId xmlns:a16="http://schemas.microsoft.com/office/drawing/2014/main" id="{608402CA-0C2D-4569-98D4-2AEE0730944C}"/>
              </a:ext>
            </a:extLst>
          </p:cNvPr>
          <p:cNvSpPr>
            <a:spLocks noGrp="1"/>
          </p:cNvSpPr>
          <p:nvPr>
            <p:ph type="ftr" sz="quarter" idx="11"/>
          </p:nvPr>
        </p:nvSpPr>
        <p:spPr/>
        <p:txBody>
          <a:bodyPr/>
          <a:lstStyle/>
          <a:p>
            <a:r>
              <a:rPr lang="en-GB"/>
              <a:t>PRESENTATION TITLE</a:t>
            </a:r>
            <a:endParaRPr lang="en-GB" dirty="0"/>
          </a:p>
        </p:txBody>
      </p:sp>
      <p:sp>
        <p:nvSpPr>
          <p:cNvPr id="7" name="Slide Number Placeholder 6">
            <a:extLst>
              <a:ext uri="{FF2B5EF4-FFF2-40B4-BE49-F238E27FC236}">
                <a16:creationId xmlns:a16="http://schemas.microsoft.com/office/drawing/2014/main" id="{0301AC6A-6F52-4D4B-A7E2-8EB000C7ED13}"/>
              </a:ext>
            </a:extLst>
          </p:cNvPr>
          <p:cNvSpPr>
            <a:spLocks noGrp="1"/>
          </p:cNvSpPr>
          <p:nvPr>
            <p:ph type="sldNum" sz="quarter" idx="12"/>
          </p:nvPr>
        </p:nvSpPr>
        <p:spPr/>
        <p:txBody>
          <a:bodyPr/>
          <a:lstStyle>
            <a:lvl1pPr>
              <a:defRPr>
                <a:solidFill>
                  <a:schemeClr val="bg1"/>
                </a:solidFill>
              </a:defRPr>
            </a:lvl1pPr>
          </a:lstStyle>
          <a:p>
            <a:fld id="{D6251A55-B75B-47F9-B93B-382512613126}" type="slidenum">
              <a:rPr lang="en-GB" smtClean="0"/>
              <a:pPr/>
              <a:t>‹#›</a:t>
            </a:fld>
            <a:endParaRPr lang="en-GB"/>
          </a:p>
        </p:txBody>
      </p:sp>
      <p:sp>
        <p:nvSpPr>
          <p:cNvPr id="17" name="Title 1">
            <a:extLst>
              <a:ext uri="{FF2B5EF4-FFF2-40B4-BE49-F238E27FC236}">
                <a16:creationId xmlns:a16="http://schemas.microsoft.com/office/drawing/2014/main" id="{9C0EC703-4CC9-43F9-B81B-F94F1D3BBD35}"/>
              </a:ext>
            </a:extLst>
          </p:cNvPr>
          <p:cNvSpPr>
            <a:spLocks noGrp="1"/>
          </p:cNvSpPr>
          <p:nvPr>
            <p:ph type="title"/>
          </p:nvPr>
        </p:nvSpPr>
        <p:spPr>
          <a:xfrm>
            <a:off x="360363" y="359999"/>
            <a:ext cx="5268912" cy="792525"/>
          </a:xfrm>
        </p:spPr>
        <p:txBody>
          <a:bodyPr anchor="t"/>
          <a:lstStyle>
            <a:lvl1pPr>
              <a:defRPr sz="2400"/>
            </a:lvl1pPr>
          </a:lstStyle>
          <a:p>
            <a:r>
              <a:rPr lang="en-US" dirty="0"/>
              <a:t>Click to edit Master title style</a:t>
            </a:r>
            <a:endParaRPr lang="en-GB" dirty="0"/>
          </a:p>
        </p:txBody>
      </p:sp>
      <p:sp>
        <p:nvSpPr>
          <p:cNvPr id="22" name="Content Placeholder 3">
            <a:extLst>
              <a:ext uri="{FF2B5EF4-FFF2-40B4-BE49-F238E27FC236}">
                <a16:creationId xmlns:a16="http://schemas.microsoft.com/office/drawing/2014/main" id="{5DAD0124-D2C3-4531-8562-93A175DDA478}"/>
              </a:ext>
            </a:extLst>
          </p:cNvPr>
          <p:cNvSpPr>
            <a:spLocks noGrp="1"/>
          </p:cNvSpPr>
          <p:nvPr>
            <p:ph sz="half" idx="2"/>
          </p:nvPr>
        </p:nvSpPr>
        <p:spPr>
          <a:xfrm>
            <a:off x="6136395" y="1369219"/>
            <a:ext cx="2647241" cy="3053556"/>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Picture Placeholder 3">
            <a:extLst>
              <a:ext uri="{FF2B5EF4-FFF2-40B4-BE49-F238E27FC236}">
                <a16:creationId xmlns:a16="http://schemas.microsoft.com/office/drawing/2014/main" id="{992301EC-8A94-4D74-AA81-AE3D5D60D2F0}"/>
              </a:ext>
            </a:extLst>
          </p:cNvPr>
          <p:cNvSpPr>
            <a:spLocks noGrp="1"/>
          </p:cNvSpPr>
          <p:nvPr>
            <p:ph type="pic" sz="quarter" idx="13"/>
          </p:nvPr>
        </p:nvSpPr>
        <p:spPr>
          <a:xfrm>
            <a:off x="360363" y="1362075"/>
            <a:ext cx="2574000" cy="1476000"/>
          </a:xfrm>
        </p:spPr>
        <p:txBody>
          <a:bodyPr/>
          <a:lstStyle/>
          <a:p>
            <a:endParaRPr lang="en-GB"/>
          </a:p>
        </p:txBody>
      </p:sp>
      <p:sp>
        <p:nvSpPr>
          <p:cNvPr id="23" name="Picture Placeholder 3">
            <a:extLst>
              <a:ext uri="{FF2B5EF4-FFF2-40B4-BE49-F238E27FC236}">
                <a16:creationId xmlns:a16="http://schemas.microsoft.com/office/drawing/2014/main" id="{A6293E23-C1DF-4FF1-A8B3-871AB8627E57}"/>
              </a:ext>
            </a:extLst>
          </p:cNvPr>
          <p:cNvSpPr>
            <a:spLocks noGrp="1"/>
          </p:cNvSpPr>
          <p:nvPr>
            <p:ph type="pic" sz="quarter" idx="14"/>
          </p:nvPr>
        </p:nvSpPr>
        <p:spPr>
          <a:xfrm>
            <a:off x="3050375" y="1362074"/>
            <a:ext cx="2574000" cy="1476000"/>
          </a:xfrm>
        </p:spPr>
        <p:txBody>
          <a:bodyPr/>
          <a:lstStyle/>
          <a:p>
            <a:endParaRPr lang="en-GB"/>
          </a:p>
        </p:txBody>
      </p:sp>
      <p:sp>
        <p:nvSpPr>
          <p:cNvPr id="24" name="Picture Placeholder 3">
            <a:extLst>
              <a:ext uri="{FF2B5EF4-FFF2-40B4-BE49-F238E27FC236}">
                <a16:creationId xmlns:a16="http://schemas.microsoft.com/office/drawing/2014/main" id="{F4556DAB-770F-424A-AB55-75F7A0250F24}"/>
              </a:ext>
            </a:extLst>
          </p:cNvPr>
          <p:cNvSpPr>
            <a:spLocks noGrp="1"/>
          </p:cNvSpPr>
          <p:nvPr>
            <p:ph type="pic" sz="quarter" idx="15"/>
          </p:nvPr>
        </p:nvSpPr>
        <p:spPr>
          <a:xfrm>
            <a:off x="360363" y="2942994"/>
            <a:ext cx="2574000" cy="1476000"/>
          </a:xfrm>
        </p:spPr>
        <p:txBody>
          <a:bodyPr/>
          <a:lstStyle/>
          <a:p>
            <a:endParaRPr lang="en-GB"/>
          </a:p>
        </p:txBody>
      </p:sp>
      <p:sp>
        <p:nvSpPr>
          <p:cNvPr id="25" name="Picture Placeholder 3">
            <a:extLst>
              <a:ext uri="{FF2B5EF4-FFF2-40B4-BE49-F238E27FC236}">
                <a16:creationId xmlns:a16="http://schemas.microsoft.com/office/drawing/2014/main" id="{157FE1D9-CFE2-4AC8-B3F8-E57644D718B0}"/>
              </a:ext>
            </a:extLst>
          </p:cNvPr>
          <p:cNvSpPr>
            <a:spLocks noGrp="1"/>
          </p:cNvSpPr>
          <p:nvPr>
            <p:ph type="pic" sz="quarter" idx="16"/>
          </p:nvPr>
        </p:nvSpPr>
        <p:spPr>
          <a:xfrm>
            <a:off x="3050375" y="2942994"/>
            <a:ext cx="2574000" cy="1476000"/>
          </a:xfrm>
        </p:spPr>
        <p:txBody>
          <a:bodyPr/>
          <a:lstStyle/>
          <a:p>
            <a:endParaRPr lang="en-GB" dirty="0"/>
          </a:p>
        </p:txBody>
      </p:sp>
    </p:spTree>
    <p:extLst>
      <p:ext uri="{BB962C8B-B14F-4D97-AF65-F5344CB8AC3E}">
        <p14:creationId xmlns:p14="http://schemas.microsoft.com/office/powerpoint/2010/main" val="1831197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69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adrant Text &amp; Image">
    <p:spTree>
      <p:nvGrpSpPr>
        <p:cNvPr id="1" name=""/>
        <p:cNvGrpSpPr/>
        <p:nvPr/>
      </p:nvGrpSpPr>
      <p:grpSpPr>
        <a:xfrm>
          <a:off x="0" y="0"/>
          <a:ext cx="0" cy="0"/>
          <a:chOff x="0" y="0"/>
          <a:chExt cx="0" cy="0"/>
        </a:xfrm>
      </p:grpSpPr>
      <p:sp>
        <p:nvSpPr>
          <p:cNvPr id="12" name="Content Placeholder 2">
            <a:extLst>
              <a:ext uri="{FF2B5EF4-FFF2-40B4-BE49-F238E27FC236}">
                <a16:creationId xmlns:a16="http://schemas.microsoft.com/office/drawing/2014/main" id="{3478FF4F-D018-44ED-B3D9-43B8979C964D}"/>
              </a:ext>
            </a:extLst>
          </p:cNvPr>
          <p:cNvSpPr>
            <a:spLocks noGrp="1"/>
          </p:cNvSpPr>
          <p:nvPr>
            <p:ph sz="half" idx="1"/>
          </p:nvPr>
        </p:nvSpPr>
        <p:spPr>
          <a:xfrm>
            <a:off x="360363" y="1369219"/>
            <a:ext cx="2574000" cy="1476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Content Placeholder 2">
            <a:extLst>
              <a:ext uri="{FF2B5EF4-FFF2-40B4-BE49-F238E27FC236}">
                <a16:creationId xmlns:a16="http://schemas.microsoft.com/office/drawing/2014/main" id="{95EF35DA-F590-4019-A586-5DAB803CE4E8}"/>
              </a:ext>
            </a:extLst>
          </p:cNvPr>
          <p:cNvSpPr>
            <a:spLocks noGrp="1"/>
          </p:cNvSpPr>
          <p:nvPr>
            <p:ph sz="half" idx="17"/>
          </p:nvPr>
        </p:nvSpPr>
        <p:spPr>
          <a:xfrm>
            <a:off x="360363" y="2946226"/>
            <a:ext cx="2574000" cy="1476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Content Placeholder 3">
            <a:extLst>
              <a:ext uri="{FF2B5EF4-FFF2-40B4-BE49-F238E27FC236}">
                <a16:creationId xmlns:a16="http://schemas.microsoft.com/office/drawing/2014/main" id="{22FB2D87-8727-4FE3-B69E-638EE1D14966}"/>
              </a:ext>
            </a:extLst>
          </p:cNvPr>
          <p:cNvSpPr>
            <a:spLocks noGrp="1"/>
          </p:cNvSpPr>
          <p:nvPr>
            <p:ph sz="half" idx="18"/>
          </p:nvPr>
        </p:nvSpPr>
        <p:spPr>
          <a:xfrm>
            <a:off x="3049200" y="2946226"/>
            <a:ext cx="2574000" cy="1476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Rectangle 19">
            <a:extLst>
              <a:ext uri="{FF2B5EF4-FFF2-40B4-BE49-F238E27FC236}">
                <a16:creationId xmlns:a16="http://schemas.microsoft.com/office/drawing/2014/main" id="{40476A1A-F2D5-44FB-AF17-DFB54C99F0D3}"/>
              </a:ext>
            </a:extLst>
          </p:cNvPr>
          <p:cNvSpPr/>
          <p:nvPr userDrawn="1"/>
        </p:nvSpPr>
        <p:spPr>
          <a:xfrm>
            <a:off x="5862536" y="0"/>
            <a:ext cx="3304161" cy="5143500"/>
          </a:xfrm>
          <a:prstGeom prst="rect">
            <a:avLst/>
          </a:prstGeom>
          <a:solidFill>
            <a:schemeClr val="tx2"/>
          </a:solidFill>
          <a:ln>
            <a:noFill/>
          </a:ln>
          <a:effectLst>
            <a:outerShdw blurRad="165100" dist="63500" dir="10800000" algn="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ooter Placeholder 5">
            <a:extLst>
              <a:ext uri="{FF2B5EF4-FFF2-40B4-BE49-F238E27FC236}">
                <a16:creationId xmlns:a16="http://schemas.microsoft.com/office/drawing/2014/main" id="{608402CA-0C2D-4569-98D4-2AEE0730944C}"/>
              </a:ext>
            </a:extLst>
          </p:cNvPr>
          <p:cNvSpPr>
            <a:spLocks noGrp="1"/>
          </p:cNvSpPr>
          <p:nvPr>
            <p:ph type="ftr" sz="quarter" idx="11"/>
          </p:nvPr>
        </p:nvSpPr>
        <p:spPr/>
        <p:txBody>
          <a:bodyPr/>
          <a:lstStyle/>
          <a:p>
            <a:r>
              <a:rPr lang="en-GB"/>
              <a:t>PRESENTATION TITLE</a:t>
            </a:r>
            <a:endParaRPr lang="en-GB" dirty="0"/>
          </a:p>
        </p:txBody>
      </p:sp>
      <p:sp>
        <p:nvSpPr>
          <p:cNvPr id="17" name="Title 1">
            <a:extLst>
              <a:ext uri="{FF2B5EF4-FFF2-40B4-BE49-F238E27FC236}">
                <a16:creationId xmlns:a16="http://schemas.microsoft.com/office/drawing/2014/main" id="{9C0EC703-4CC9-43F9-B81B-F94F1D3BBD35}"/>
              </a:ext>
            </a:extLst>
          </p:cNvPr>
          <p:cNvSpPr>
            <a:spLocks noGrp="1"/>
          </p:cNvSpPr>
          <p:nvPr>
            <p:ph type="title"/>
          </p:nvPr>
        </p:nvSpPr>
        <p:spPr>
          <a:xfrm>
            <a:off x="360363" y="359999"/>
            <a:ext cx="5268912" cy="792525"/>
          </a:xfrm>
        </p:spPr>
        <p:txBody>
          <a:bodyPr anchor="t"/>
          <a:lstStyle>
            <a:lvl1pPr>
              <a:defRPr sz="2400"/>
            </a:lvl1pPr>
          </a:lstStyle>
          <a:p>
            <a:r>
              <a:rPr lang="en-US" dirty="0"/>
              <a:t>Click to edit Master title style</a:t>
            </a:r>
            <a:endParaRPr lang="en-GB" dirty="0"/>
          </a:p>
        </p:txBody>
      </p:sp>
      <p:sp>
        <p:nvSpPr>
          <p:cNvPr id="23" name="Picture Placeholder 3">
            <a:extLst>
              <a:ext uri="{FF2B5EF4-FFF2-40B4-BE49-F238E27FC236}">
                <a16:creationId xmlns:a16="http://schemas.microsoft.com/office/drawing/2014/main" id="{A6293E23-C1DF-4FF1-A8B3-871AB8627E57}"/>
              </a:ext>
            </a:extLst>
          </p:cNvPr>
          <p:cNvSpPr>
            <a:spLocks noGrp="1"/>
          </p:cNvSpPr>
          <p:nvPr>
            <p:ph type="pic" sz="quarter" idx="14"/>
          </p:nvPr>
        </p:nvSpPr>
        <p:spPr>
          <a:xfrm>
            <a:off x="5864225" y="-1427"/>
            <a:ext cx="3302472" cy="5157509"/>
          </a:xfrm>
        </p:spPr>
        <p:txBody>
          <a:bodyPr/>
          <a:lstStyle/>
          <a:p>
            <a:endParaRPr lang="en-GB" dirty="0"/>
          </a:p>
        </p:txBody>
      </p:sp>
      <p:sp>
        <p:nvSpPr>
          <p:cNvPr id="13" name="Content Placeholder 3">
            <a:extLst>
              <a:ext uri="{FF2B5EF4-FFF2-40B4-BE49-F238E27FC236}">
                <a16:creationId xmlns:a16="http://schemas.microsoft.com/office/drawing/2014/main" id="{7B62377F-A9C2-4E53-AE91-96A931981755}"/>
              </a:ext>
            </a:extLst>
          </p:cNvPr>
          <p:cNvSpPr>
            <a:spLocks noGrp="1"/>
          </p:cNvSpPr>
          <p:nvPr>
            <p:ph sz="half" idx="2"/>
          </p:nvPr>
        </p:nvSpPr>
        <p:spPr>
          <a:xfrm>
            <a:off x="3049200" y="1369219"/>
            <a:ext cx="2574000" cy="1476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F31B7271-7C35-4029-B992-235A0E94FC71}"/>
              </a:ext>
            </a:extLst>
          </p:cNvPr>
          <p:cNvSpPr>
            <a:spLocks noGrp="1"/>
          </p:cNvSpPr>
          <p:nvPr>
            <p:ph type="dt" sz="half" idx="10"/>
          </p:nvPr>
        </p:nvSpPr>
        <p:spPr/>
        <p:txBody>
          <a:bodyPr/>
          <a:lstStyle/>
          <a:p>
            <a:fld id="{176A4D15-2836-425D-BADB-DBCDC6099037}" type="datetime1">
              <a:rPr lang="en-GB" smtClean="0"/>
              <a:t>23/03/2022</a:t>
            </a:fld>
            <a:endParaRPr lang="en-GB"/>
          </a:p>
        </p:txBody>
      </p:sp>
      <p:sp>
        <p:nvSpPr>
          <p:cNvPr id="7" name="Slide Number Placeholder 6">
            <a:extLst>
              <a:ext uri="{FF2B5EF4-FFF2-40B4-BE49-F238E27FC236}">
                <a16:creationId xmlns:a16="http://schemas.microsoft.com/office/drawing/2014/main" id="{0301AC6A-6F52-4D4B-A7E2-8EB000C7ED13}"/>
              </a:ext>
            </a:extLst>
          </p:cNvPr>
          <p:cNvSpPr>
            <a:spLocks noGrp="1"/>
          </p:cNvSpPr>
          <p:nvPr>
            <p:ph type="sldNum" sz="quarter" idx="12"/>
          </p:nvPr>
        </p:nvSpPr>
        <p:spPr/>
        <p:txBody>
          <a:bodyPr/>
          <a:lstStyle>
            <a:lvl1pPr>
              <a:defRPr>
                <a:solidFill>
                  <a:schemeClr val="bg1"/>
                </a:solidFill>
              </a:defRPr>
            </a:lvl1pPr>
          </a:lstStyle>
          <a:p>
            <a:fld id="{D6251A55-B75B-47F9-B93B-382512613126}" type="slidenum">
              <a:rPr lang="en-GB" smtClean="0"/>
              <a:pPr/>
              <a:t>‹#›</a:t>
            </a:fld>
            <a:endParaRPr lang="en-GB"/>
          </a:p>
        </p:txBody>
      </p:sp>
    </p:spTree>
    <p:extLst>
      <p:ext uri="{BB962C8B-B14F-4D97-AF65-F5344CB8AC3E}">
        <p14:creationId xmlns:p14="http://schemas.microsoft.com/office/powerpoint/2010/main" val="648016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694">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_Mauve Panel L">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E15694-62C3-4367-9C72-16160046A9E6}"/>
              </a:ext>
            </a:extLst>
          </p:cNvPr>
          <p:cNvSpPr/>
          <p:nvPr userDrawn="1"/>
        </p:nvSpPr>
        <p:spPr>
          <a:xfrm>
            <a:off x="0" y="0"/>
            <a:ext cx="4614041" cy="5143500"/>
          </a:xfrm>
          <a:prstGeom prst="rect">
            <a:avLst/>
          </a:prstGeom>
          <a:solidFill>
            <a:schemeClr val="accent2"/>
          </a:solidFill>
          <a:ln>
            <a:noFill/>
          </a:ln>
          <a:effectLst>
            <a:outerShdw blurRad="165100" dist="63500" algn="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GB"/>
          </a:p>
        </p:txBody>
      </p:sp>
      <p:sp>
        <p:nvSpPr>
          <p:cNvPr id="3" name="Content Placeholder 2">
            <a:extLst>
              <a:ext uri="{FF2B5EF4-FFF2-40B4-BE49-F238E27FC236}">
                <a16:creationId xmlns:a16="http://schemas.microsoft.com/office/drawing/2014/main" id="{DC520756-0927-424C-9FB0-EFB01CEF1E2E}"/>
              </a:ext>
            </a:extLst>
          </p:cNvPr>
          <p:cNvSpPr>
            <a:spLocks noGrp="1"/>
          </p:cNvSpPr>
          <p:nvPr>
            <p:ph sz="half" idx="1"/>
          </p:nvPr>
        </p:nvSpPr>
        <p:spPr>
          <a:xfrm>
            <a:off x="360363" y="1369219"/>
            <a:ext cx="4032000" cy="305355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96A645C0-E9A1-41C2-8FE5-283087D2A171}"/>
              </a:ext>
            </a:extLst>
          </p:cNvPr>
          <p:cNvSpPr>
            <a:spLocks noGrp="1"/>
          </p:cNvSpPr>
          <p:nvPr>
            <p:ph sz="half" idx="2"/>
          </p:nvPr>
        </p:nvSpPr>
        <p:spPr>
          <a:xfrm>
            <a:off x="4924097" y="360000"/>
            <a:ext cx="3859540" cy="40627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F31B7271-7C35-4029-B992-235A0E94FC71}"/>
              </a:ext>
            </a:extLst>
          </p:cNvPr>
          <p:cNvSpPr>
            <a:spLocks noGrp="1"/>
          </p:cNvSpPr>
          <p:nvPr>
            <p:ph type="dt" sz="half" idx="10"/>
          </p:nvPr>
        </p:nvSpPr>
        <p:spPr/>
        <p:txBody>
          <a:bodyPr/>
          <a:lstStyle/>
          <a:p>
            <a:fld id="{79859769-A56E-411F-B332-26231901434B}" type="datetime1">
              <a:rPr lang="en-GB" smtClean="0"/>
              <a:t>23/03/2022</a:t>
            </a:fld>
            <a:endParaRPr lang="en-GB"/>
          </a:p>
        </p:txBody>
      </p:sp>
      <p:sp>
        <p:nvSpPr>
          <p:cNvPr id="6" name="Footer Placeholder 5">
            <a:extLst>
              <a:ext uri="{FF2B5EF4-FFF2-40B4-BE49-F238E27FC236}">
                <a16:creationId xmlns:a16="http://schemas.microsoft.com/office/drawing/2014/main" id="{608402CA-0C2D-4569-98D4-2AEE0730944C}"/>
              </a:ext>
            </a:extLst>
          </p:cNvPr>
          <p:cNvSpPr>
            <a:spLocks noGrp="1"/>
          </p:cNvSpPr>
          <p:nvPr>
            <p:ph type="ftr" sz="quarter" idx="11"/>
          </p:nvPr>
        </p:nvSpPr>
        <p:spPr/>
        <p:txBody>
          <a:bodyPr/>
          <a:lstStyle/>
          <a:p>
            <a:r>
              <a:rPr lang="en-GB"/>
              <a:t>PRESENTATION TITLE</a:t>
            </a:r>
          </a:p>
        </p:txBody>
      </p:sp>
      <p:sp>
        <p:nvSpPr>
          <p:cNvPr id="7" name="Slide Number Placeholder 6">
            <a:extLst>
              <a:ext uri="{FF2B5EF4-FFF2-40B4-BE49-F238E27FC236}">
                <a16:creationId xmlns:a16="http://schemas.microsoft.com/office/drawing/2014/main" id="{0301AC6A-6F52-4D4B-A7E2-8EB000C7ED13}"/>
              </a:ext>
            </a:extLst>
          </p:cNvPr>
          <p:cNvSpPr>
            <a:spLocks noGrp="1"/>
          </p:cNvSpPr>
          <p:nvPr>
            <p:ph type="sldNum" sz="quarter" idx="12"/>
          </p:nvPr>
        </p:nvSpPr>
        <p:spPr/>
        <p:txBody>
          <a:bodyPr/>
          <a:lstStyle/>
          <a:p>
            <a:fld id="{D6251A55-B75B-47F9-B93B-382512613126}" type="slidenum">
              <a:rPr lang="en-GB" smtClean="0"/>
              <a:t>‹#›</a:t>
            </a:fld>
            <a:endParaRPr lang="en-GB"/>
          </a:p>
        </p:txBody>
      </p:sp>
      <p:cxnSp>
        <p:nvCxnSpPr>
          <p:cNvPr id="9" name="Straight Connector 8">
            <a:extLst>
              <a:ext uri="{FF2B5EF4-FFF2-40B4-BE49-F238E27FC236}">
                <a16:creationId xmlns:a16="http://schemas.microsoft.com/office/drawing/2014/main" id="{C3898B4B-67F9-4725-AD74-3D904F29CF10}"/>
              </a:ext>
            </a:extLst>
          </p:cNvPr>
          <p:cNvCxnSpPr/>
          <p:nvPr userDrawn="1"/>
        </p:nvCxnSpPr>
        <p:spPr>
          <a:xfrm>
            <a:off x="360363" y="366713"/>
            <a:ext cx="720000"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0" name="Title 1">
            <a:extLst>
              <a:ext uri="{FF2B5EF4-FFF2-40B4-BE49-F238E27FC236}">
                <a16:creationId xmlns:a16="http://schemas.microsoft.com/office/drawing/2014/main" id="{74CE2945-87EB-4526-9FD2-BB9E2F064D29}"/>
              </a:ext>
            </a:extLst>
          </p:cNvPr>
          <p:cNvSpPr>
            <a:spLocks noGrp="1"/>
          </p:cNvSpPr>
          <p:nvPr>
            <p:ph type="title"/>
          </p:nvPr>
        </p:nvSpPr>
        <p:spPr>
          <a:xfrm>
            <a:off x="360363" y="360000"/>
            <a:ext cx="4032000" cy="432000"/>
          </a:xfrm>
        </p:spPr>
        <p:txBody>
          <a:bodyPr anchor="t"/>
          <a:lstStyle>
            <a:lvl1pPr>
              <a:defRPr sz="2400"/>
            </a:lvl1pPr>
          </a:lstStyle>
          <a:p>
            <a:r>
              <a:rPr lang="en-US" dirty="0"/>
              <a:t>Click to edit</a:t>
            </a:r>
            <a:endParaRPr lang="en-GB" dirty="0"/>
          </a:p>
        </p:txBody>
      </p:sp>
      <p:sp>
        <p:nvSpPr>
          <p:cNvPr id="11" name="Text Placeholder 3">
            <a:extLst>
              <a:ext uri="{FF2B5EF4-FFF2-40B4-BE49-F238E27FC236}">
                <a16:creationId xmlns:a16="http://schemas.microsoft.com/office/drawing/2014/main" id="{55B2BFA9-F824-4098-8A97-0054856F1A0B}"/>
              </a:ext>
            </a:extLst>
          </p:cNvPr>
          <p:cNvSpPr>
            <a:spLocks noGrp="1"/>
          </p:cNvSpPr>
          <p:nvPr>
            <p:ph type="body" sz="half" idx="13"/>
          </p:nvPr>
        </p:nvSpPr>
        <p:spPr>
          <a:xfrm>
            <a:off x="360000" y="720000"/>
            <a:ext cx="4031999" cy="360000"/>
          </a:xfrm>
        </p:spPr>
        <p:txBody>
          <a:bodyPr>
            <a:normAutofit/>
          </a:bodyPr>
          <a:lstStyle>
            <a:lvl1pPr marL="0" indent="0">
              <a:buNone/>
              <a:defRPr sz="2200" cap="all" baseline="0">
                <a:solidFill>
                  <a:schemeClr val="tx2"/>
                </a:solidFill>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a:t>
            </a:r>
          </a:p>
        </p:txBody>
      </p:sp>
      <p:sp>
        <p:nvSpPr>
          <p:cNvPr id="13" name="TextBox 12">
            <a:extLst>
              <a:ext uri="{FF2B5EF4-FFF2-40B4-BE49-F238E27FC236}">
                <a16:creationId xmlns:a16="http://schemas.microsoft.com/office/drawing/2014/main" id="{676E7D12-3CCB-4EEF-91FD-90AA9662FF5A}"/>
              </a:ext>
            </a:extLst>
          </p:cNvPr>
          <p:cNvSpPr txBox="1"/>
          <p:nvPr userDrawn="1"/>
        </p:nvSpPr>
        <p:spPr>
          <a:xfrm>
            <a:off x="362542" y="4802868"/>
            <a:ext cx="1271182" cy="123111"/>
          </a:xfrm>
          <a:prstGeom prst="rect">
            <a:avLst/>
          </a:prstGeom>
          <a:noFill/>
        </p:spPr>
        <p:txBody>
          <a:bodyPr wrap="none" lIns="0" tIns="0" rIns="0" bIns="0" rtlCol="0">
            <a:spAutoFit/>
          </a:bodyPr>
          <a:lstStyle/>
          <a:p>
            <a:r>
              <a:rPr lang="en-US" sz="800" kern="1200" cap="all" baseline="0" dirty="0">
                <a:solidFill>
                  <a:schemeClr val="accent3"/>
                </a:solidFill>
                <a:latin typeface="+mn-lt"/>
                <a:ea typeface="+mn-ea"/>
                <a:cs typeface="+mn-cs"/>
              </a:rPr>
              <a:t>MERLIN ENTERTAINMENTS | </a:t>
            </a:r>
            <a:endParaRPr lang="en-GB" sz="800" kern="1200" cap="all" baseline="0" dirty="0">
              <a:solidFill>
                <a:schemeClr val="accent3"/>
              </a:solidFill>
              <a:latin typeface="+mn-lt"/>
              <a:ea typeface="+mn-ea"/>
              <a:cs typeface="+mn-cs"/>
            </a:endParaRPr>
          </a:p>
        </p:txBody>
      </p:sp>
    </p:spTree>
    <p:extLst>
      <p:ext uri="{BB962C8B-B14F-4D97-AF65-F5344CB8AC3E}">
        <p14:creationId xmlns:p14="http://schemas.microsoft.com/office/powerpoint/2010/main" val="35759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_Blue Pane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F63B064-70A4-4310-92C5-0A3EB3A9398D}"/>
              </a:ext>
            </a:extLst>
          </p:cNvPr>
          <p:cNvSpPr/>
          <p:nvPr userDrawn="1"/>
        </p:nvSpPr>
        <p:spPr>
          <a:xfrm>
            <a:off x="4863420" y="0"/>
            <a:ext cx="4303277" cy="5143500"/>
          </a:xfrm>
          <a:prstGeom prst="rect">
            <a:avLst/>
          </a:prstGeom>
          <a:solidFill>
            <a:schemeClr val="tx2"/>
          </a:solidFill>
          <a:ln>
            <a:noFill/>
          </a:ln>
          <a:effectLst>
            <a:outerShdw blurRad="165100" dist="63500" dir="10800000" algn="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AFB15E4B-6859-4985-9FB1-55A19D440776}"/>
              </a:ext>
            </a:extLst>
          </p:cNvPr>
          <p:cNvSpPr>
            <a:spLocks noGrp="1"/>
          </p:cNvSpPr>
          <p:nvPr>
            <p:ph type="title"/>
          </p:nvPr>
        </p:nvSpPr>
        <p:spPr>
          <a:xfrm>
            <a:off x="360364" y="360000"/>
            <a:ext cx="4032000" cy="79200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DC520756-0927-424C-9FB0-EFB01CEF1E2E}"/>
              </a:ext>
            </a:extLst>
          </p:cNvPr>
          <p:cNvSpPr>
            <a:spLocks noGrp="1"/>
          </p:cNvSpPr>
          <p:nvPr>
            <p:ph sz="half" idx="1"/>
          </p:nvPr>
        </p:nvSpPr>
        <p:spPr>
          <a:xfrm>
            <a:off x="360363" y="1369219"/>
            <a:ext cx="4032000" cy="305355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96A645C0-E9A1-41C2-8FE5-283087D2A171}"/>
              </a:ext>
            </a:extLst>
          </p:cNvPr>
          <p:cNvSpPr>
            <a:spLocks noGrp="1"/>
          </p:cNvSpPr>
          <p:nvPr>
            <p:ph sz="half" idx="2"/>
          </p:nvPr>
        </p:nvSpPr>
        <p:spPr>
          <a:xfrm>
            <a:off x="5134061" y="1369219"/>
            <a:ext cx="3649575" cy="3053556"/>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F31B7271-7C35-4029-B992-235A0E94FC71}"/>
              </a:ext>
            </a:extLst>
          </p:cNvPr>
          <p:cNvSpPr>
            <a:spLocks noGrp="1"/>
          </p:cNvSpPr>
          <p:nvPr>
            <p:ph type="dt" sz="half" idx="10"/>
          </p:nvPr>
        </p:nvSpPr>
        <p:spPr/>
        <p:txBody>
          <a:bodyPr/>
          <a:lstStyle/>
          <a:p>
            <a:fld id="{79C58317-F690-4B04-9845-E7A8AE0C5FCA}" type="datetime1">
              <a:rPr lang="en-GB" smtClean="0"/>
              <a:t>23/03/2022</a:t>
            </a:fld>
            <a:endParaRPr lang="en-GB"/>
          </a:p>
        </p:txBody>
      </p:sp>
      <p:sp>
        <p:nvSpPr>
          <p:cNvPr id="6" name="Footer Placeholder 5">
            <a:extLst>
              <a:ext uri="{FF2B5EF4-FFF2-40B4-BE49-F238E27FC236}">
                <a16:creationId xmlns:a16="http://schemas.microsoft.com/office/drawing/2014/main" id="{608402CA-0C2D-4569-98D4-2AEE0730944C}"/>
              </a:ext>
            </a:extLst>
          </p:cNvPr>
          <p:cNvSpPr>
            <a:spLocks noGrp="1"/>
          </p:cNvSpPr>
          <p:nvPr>
            <p:ph type="ftr" sz="quarter" idx="11"/>
          </p:nvPr>
        </p:nvSpPr>
        <p:spPr/>
        <p:txBody>
          <a:bodyPr/>
          <a:lstStyle/>
          <a:p>
            <a:r>
              <a:rPr lang="en-GB"/>
              <a:t>PRESENTATION TITLE</a:t>
            </a:r>
            <a:endParaRPr lang="en-GB" dirty="0"/>
          </a:p>
        </p:txBody>
      </p:sp>
      <p:sp>
        <p:nvSpPr>
          <p:cNvPr id="7" name="Slide Number Placeholder 6">
            <a:extLst>
              <a:ext uri="{FF2B5EF4-FFF2-40B4-BE49-F238E27FC236}">
                <a16:creationId xmlns:a16="http://schemas.microsoft.com/office/drawing/2014/main" id="{0301AC6A-6F52-4D4B-A7E2-8EB000C7ED13}"/>
              </a:ext>
            </a:extLst>
          </p:cNvPr>
          <p:cNvSpPr>
            <a:spLocks noGrp="1"/>
          </p:cNvSpPr>
          <p:nvPr>
            <p:ph type="sldNum" sz="quarter" idx="12"/>
          </p:nvPr>
        </p:nvSpPr>
        <p:spPr/>
        <p:txBody>
          <a:bodyPr/>
          <a:lstStyle>
            <a:lvl1pPr>
              <a:defRPr>
                <a:solidFill>
                  <a:schemeClr val="bg1"/>
                </a:solidFill>
              </a:defRPr>
            </a:lvl1pPr>
          </a:lstStyle>
          <a:p>
            <a:fld id="{D6251A55-B75B-47F9-B93B-382512613126}" type="slidenum">
              <a:rPr lang="en-GB" smtClean="0"/>
              <a:pPr/>
              <a:t>‹#›</a:t>
            </a:fld>
            <a:endParaRPr lang="en-GB"/>
          </a:p>
        </p:txBody>
      </p:sp>
    </p:spTree>
    <p:extLst>
      <p:ext uri="{BB962C8B-B14F-4D97-AF65-F5344CB8AC3E}">
        <p14:creationId xmlns:p14="http://schemas.microsoft.com/office/powerpoint/2010/main" val="138447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91CB1-44FC-4BF2-AE36-79CD895C9B08}"/>
              </a:ext>
            </a:extLst>
          </p:cNvPr>
          <p:cNvSpPr>
            <a:spLocks noGrp="1"/>
          </p:cNvSpPr>
          <p:nvPr>
            <p:ph type="ctrTitle"/>
          </p:nvPr>
        </p:nvSpPr>
        <p:spPr>
          <a:xfrm>
            <a:off x="360363" y="1349187"/>
            <a:ext cx="6858000" cy="896498"/>
          </a:xfrm>
        </p:spPr>
        <p:txBody>
          <a:bodyPr anchor="t">
            <a:noAutofit/>
          </a:bodyPr>
          <a:lstStyle>
            <a:lvl1pPr algn="l">
              <a:lnSpc>
                <a:spcPct val="85000"/>
              </a:lnSpc>
              <a:defRPr sz="3200">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5C6AFDAB-A160-4666-87CF-6AD09217CD4B}"/>
              </a:ext>
            </a:extLst>
          </p:cNvPr>
          <p:cNvSpPr>
            <a:spLocks noGrp="1"/>
          </p:cNvSpPr>
          <p:nvPr>
            <p:ph type="subTitle" idx="1"/>
          </p:nvPr>
        </p:nvSpPr>
        <p:spPr>
          <a:xfrm>
            <a:off x="360363" y="2571750"/>
            <a:ext cx="6858000" cy="383282"/>
          </a:xfrm>
        </p:spPr>
        <p:txBody>
          <a:bodyPr>
            <a:normAutofit/>
          </a:bodyPr>
          <a:lstStyle>
            <a:lvl1pPr marL="0" indent="0" algn="l">
              <a:buNone/>
              <a:defRPr sz="16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pic>
        <p:nvPicPr>
          <p:cNvPr id="10" name="Picture 9">
            <a:extLst>
              <a:ext uri="{FF2B5EF4-FFF2-40B4-BE49-F238E27FC236}">
                <a16:creationId xmlns:a16="http://schemas.microsoft.com/office/drawing/2014/main" id="{19E67ACA-C2E5-4594-9E4A-01BB26A5E22E}"/>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7392741" y="188011"/>
            <a:ext cx="1750685" cy="1238466"/>
          </a:xfrm>
          <a:prstGeom prst="rect">
            <a:avLst/>
          </a:prstGeom>
        </p:spPr>
      </p:pic>
      <p:cxnSp>
        <p:nvCxnSpPr>
          <p:cNvPr id="12" name="Straight Connector 11">
            <a:extLst>
              <a:ext uri="{FF2B5EF4-FFF2-40B4-BE49-F238E27FC236}">
                <a16:creationId xmlns:a16="http://schemas.microsoft.com/office/drawing/2014/main" id="{4416B08E-EC8C-41D9-9A9A-2808417BDB2A}"/>
              </a:ext>
            </a:extLst>
          </p:cNvPr>
          <p:cNvCxnSpPr/>
          <p:nvPr userDrawn="1"/>
        </p:nvCxnSpPr>
        <p:spPr>
          <a:xfrm>
            <a:off x="360363" y="368166"/>
            <a:ext cx="720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E7BA7D2-173B-406D-9946-04DD2CBAFA4D}"/>
              </a:ext>
            </a:extLst>
          </p:cNvPr>
          <p:cNvSpPr txBox="1"/>
          <p:nvPr userDrawn="1"/>
        </p:nvSpPr>
        <p:spPr>
          <a:xfrm>
            <a:off x="360363" y="554572"/>
            <a:ext cx="3309752" cy="839845"/>
          </a:xfrm>
          <a:prstGeom prst="rect">
            <a:avLst/>
          </a:prstGeom>
          <a:noFill/>
        </p:spPr>
        <p:txBody>
          <a:bodyPr wrap="none" lIns="0" tIns="0" rIns="0" bIns="0" rtlCol="0">
            <a:spAutoFit/>
          </a:bodyPr>
          <a:lstStyle/>
          <a:p>
            <a:pPr>
              <a:lnSpc>
                <a:spcPct val="85000"/>
              </a:lnSpc>
            </a:pPr>
            <a:r>
              <a:rPr lang="en-US" sz="3200" dirty="0">
                <a:solidFill>
                  <a:schemeClr val="bg1"/>
                </a:solidFill>
              </a:rPr>
              <a:t>MERLIN</a:t>
            </a:r>
          </a:p>
          <a:p>
            <a:pPr>
              <a:lnSpc>
                <a:spcPct val="85000"/>
              </a:lnSpc>
            </a:pPr>
            <a:r>
              <a:rPr lang="en-US" sz="3200" dirty="0">
                <a:solidFill>
                  <a:schemeClr val="bg1"/>
                </a:solidFill>
              </a:rPr>
              <a:t>ENTERTAINMENTS</a:t>
            </a:r>
            <a:endParaRPr lang="en-GB" sz="3200" dirty="0">
              <a:solidFill>
                <a:schemeClr val="bg1"/>
              </a:solidFill>
            </a:endParaRPr>
          </a:p>
        </p:txBody>
      </p:sp>
    </p:spTree>
    <p:extLst>
      <p:ext uri="{BB962C8B-B14F-4D97-AF65-F5344CB8AC3E}">
        <p14:creationId xmlns:p14="http://schemas.microsoft.com/office/powerpoint/2010/main" val="345376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_Mauve Pane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F63B064-70A4-4310-92C5-0A3EB3A9398D}"/>
              </a:ext>
            </a:extLst>
          </p:cNvPr>
          <p:cNvSpPr/>
          <p:nvPr userDrawn="1"/>
        </p:nvSpPr>
        <p:spPr>
          <a:xfrm>
            <a:off x="4863420" y="0"/>
            <a:ext cx="4303277" cy="5143500"/>
          </a:xfrm>
          <a:prstGeom prst="rect">
            <a:avLst/>
          </a:prstGeom>
          <a:solidFill>
            <a:schemeClr val="accent2"/>
          </a:solidFill>
          <a:ln>
            <a:noFill/>
          </a:ln>
          <a:effectLst>
            <a:outerShdw blurRad="165100" dist="63500" dir="10800000" algn="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2" name="Title 1">
            <a:extLst>
              <a:ext uri="{FF2B5EF4-FFF2-40B4-BE49-F238E27FC236}">
                <a16:creationId xmlns:a16="http://schemas.microsoft.com/office/drawing/2014/main" id="{AFB15E4B-6859-4985-9FB1-55A19D440776}"/>
              </a:ext>
            </a:extLst>
          </p:cNvPr>
          <p:cNvSpPr>
            <a:spLocks noGrp="1"/>
          </p:cNvSpPr>
          <p:nvPr>
            <p:ph type="title"/>
          </p:nvPr>
        </p:nvSpPr>
        <p:spPr>
          <a:xfrm>
            <a:off x="360364" y="360000"/>
            <a:ext cx="4032000" cy="79200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DC520756-0927-424C-9FB0-EFB01CEF1E2E}"/>
              </a:ext>
            </a:extLst>
          </p:cNvPr>
          <p:cNvSpPr>
            <a:spLocks noGrp="1"/>
          </p:cNvSpPr>
          <p:nvPr>
            <p:ph sz="half" idx="1"/>
          </p:nvPr>
        </p:nvSpPr>
        <p:spPr>
          <a:xfrm>
            <a:off x="360363" y="1369219"/>
            <a:ext cx="4032000" cy="305355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96A645C0-E9A1-41C2-8FE5-283087D2A171}"/>
              </a:ext>
            </a:extLst>
          </p:cNvPr>
          <p:cNvSpPr>
            <a:spLocks noGrp="1"/>
          </p:cNvSpPr>
          <p:nvPr>
            <p:ph sz="half" idx="2"/>
          </p:nvPr>
        </p:nvSpPr>
        <p:spPr>
          <a:xfrm>
            <a:off x="5134061" y="1369219"/>
            <a:ext cx="3649575" cy="3053556"/>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F31B7271-7C35-4029-B992-235A0E94FC71}"/>
              </a:ext>
            </a:extLst>
          </p:cNvPr>
          <p:cNvSpPr>
            <a:spLocks noGrp="1"/>
          </p:cNvSpPr>
          <p:nvPr>
            <p:ph type="dt" sz="half" idx="10"/>
          </p:nvPr>
        </p:nvSpPr>
        <p:spPr/>
        <p:txBody>
          <a:bodyPr/>
          <a:lstStyle/>
          <a:p>
            <a:fld id="{079468D7-DF4D-4086-89B6-989BEBCAF3B1}" type="datetime1">
              <a:rPr lang="en-GB" smtClean="0"/>
              <a:t>23/03/2022</a:t>
            </a:fld>
            <a:endParaRPr lang="en-GB"/>
          </a:p>
        </p:txBody>
      </p:sp>
      <p:sp>
        <p:nvSpPr>
          <p:cNvPr id="6" name="Footer Placeholder 5">
            <a:extLst>
              <a:ext uri="{FF2B5EF4-FFF2-40B4-BE49-F238E27FC236}">
                <a16:creationId xmlns:a16="http://schemas.microsoft.com/office/drawing/2014/main" id="{608402CA-0C2D-4569-98D4-2AEE0730944C}"/>
              </a:ext>
            </a:extLst>
          </p:cNvPr>
          <p:cNvSpPr>
            <a:spLocks noGrp="1"/>
          </p:cNvSpPr>
          <p:nvPr>
            <p:ph type="ftr" sz="quarter" idx="11"/>
          </p:nvPr>
        </p:nvSpPr>
        <p:spPr/>
        <p:txBody>
          <a:bodyPr/>
          <a:lstStyle/>
          <a:p>
            <a:r>
              <a:rPr lang="en-GB"/>
              <a:t>PRESENTATION TITLE</a:t>
            </a:r>
            <a:endParaRPr lang="en-GB" dirty="0"/>
          </a:p>
        </p:txBody>
      </p:sp>
      <p:sp>
        <p:nvSpPr>
          <p:cNvPr id="7" name="Slide Number Placeholder 6">
            <a:extLst>
              <a:ext uri="{FF2B5EF4-FFF2-40B4-BE49-F238E27FC236}">
                <a16:creationId xmlns:a16="http://schemas.microsoft.com/office/drawing/2014/main" id="{0301AC6A-6F52-4D4B-A7E2-8EB000C7ED13}"/>
              </a:ext>
            </a:extLst>
          </p:cNvPr>
          <p:cNvSpPr>
            <a:spLocks noGrp="1"/>
          </p:cNvSpPr>
          <p:nvPr>
            <p:ph type="sldNum" sz="quarter" idx="12"/>
          </p:nvPr>
        </p:nvSpPr>
        <p:spPr/>
        <p:txBody>
          <a:bodyPr/>
          <a:lstStyle>
            <a:lvl1pPr>
              <a:defRPr>
                <a:solidFill>
                  <a:schemeClr val="tx2"/>
                </a:solidFill>
              </a:defRPr>
            </a:lvl1pPr>
          </a:lstStyle>
          <a:p>
            <a:fld id="{D6251A55-B75B-47F9-B93B-382512613126}" type="slidenum">
              <a:rPr lang="en-GB" smtClean="0"/>
              <a:pPr/>
              <a:t>‹#›</a:t>
            </a:fld>
            <a:endParaRPr lang="en-GB"/>
          </a:p>
        </p:txBody>
      </p:sp>
    </p:spTree>
    <p:extLst>
      <p:ext uri="{BB962C8B-B14F-4D97-AF65-F5344CB8AC3E}">
        <p14:creationId xmlns:p14="http://schemas.microsoft.com/office/powerpoint/2010/main" val="2619003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_2 Charts Blue Panel">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40476A1A-F2D5-44FB-AF17-DFB54C99F0D3}"/>
              </a:ext>
            </a:extLst>
          </p:cNvPr>
          <p:cNvSpPr/>
          <p:nvPr userDrawn="1"/>
        </p:nvSpPr>
        <p:spPr>
          <a:xfrm>
            <a:off x="5862536" y="0"/>
            <a:ext cx="3304161" cy="5143500"/>
          </a:xfrm>
          <a:prstGeom prst="rect">
            <a:avLst/>
          </a:prstGeom>
          <a:solidFill>
            <a:schemeClr val="tx2"/>
          </a:solidFill>
          <a:ln>
            <a:noFill/>
          </a:ln>
          <a:effectLst>
            <a:outerShdw blurRad="165100" dist="63500" dir="10800000" algn="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DC520756-0927-424C-9FB0-EFB01CEF1E2E}"/>
              </a:ext>
            </a:extLst>
          </p:cNvPr>
          <p:cNvSpPr>
            <a:spLocks noGrp="1"/>
          </p:cNvSpPr>
          <p:nvPr>
            <p:ph sz="half" idx="1"/>
          </p:nvPr>
        </p:nvSpPr>
        <p:spPr>
          <a:xfrm>
            <a:off x="360363" y="1369219"/>
            <a:ext cx="5268912" cy="305355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F31B7271-7C35-4029-B992-235A0E94FC71}"/>
              </a:ext>
            </a:extLst>
          </p:cNvPr>
          <p:cNvSpPr>
            <a:spLocks noGrp="1"/>
          </p:cNvSpPr>
          <p:nvPr>
            <p:ph type="dt" sz="half" idx="10"/>
          </p:nvPr>
        </p:nvSpPr>
        <p:spPr/>
        <p:txBody>
          <a:bodyPr/>
          <a:lstStyle/>
          <a:p>
            <a:fld id="{2F92A017-FFD0-41AC-9C85-0BDFC5F488A1}" type="datetime1">
              <a:rPr lang="en-GB" smtClean="0"/>
              <a:t>23/03/2022</a:t>
            </a:fld>
            <a:endParaRPr lang="en-GB"/>
          </a:p>
        </p:txBody>
      </p:sp>
      <p:sp>
        <p:nvSpPr>
          <p:cNvPr id="6" name="Footer Placeholder 5">
            <a:extLst>
              <a:ext uri="{FF2B5EF4-FFF2-40B4-BE49-F238E27FC236}">
                <a16:creationId xmlns:a16="http://schemas.microsoft.com/office/drawing/2014/main" id="{608402CA-0C2D-4569-98D4-2AEE0730944C}"/>
              </a:ext>
            </a:extLst>
          </p:cNvPr>
          <p:cNvSpPr>
            <a:spLocks noGrp="1"/>
          </p:cNvSpPr>
          <p:nvPr>
            <p:ph type="ftr" sz="quarter" idx="11"/>
          </p:nvPr>
        </p:nvSpPr>
        <p:spPr/>
        <p:txBody>
          <a:bodyPr/>
          <a:lstStyle/>
          <a:p>
            <a:r>
              <a:rPr lang="en-GB"/>
              <a:t>PRESENTATION TITLE</a:t>
            </a:r>
            <a:endParaRPr lang="en-GB" dirty="0"/>
          </a:p>
        </p:txBody>
      </p:sp>
      <p:sp>
        <p:nvSpPr>
          <p:cNvPr id="7" name="Slide Number Placeholder 6">
            <a:extLst>
              <a:ext uri="{FF2B5EF4-FFF2-40B4-BE49-F238E27FC236}">
                <a16:creationId xmlns:a16="http://schemas.microsoft.com/office/drawing/2014/main" id="{0301AC6A-6F52-4D4B-A7E2-8EB000C7ED13}"/>
              </a:ext>
            </a:extLst>
          </p:cNvPr>
          <p:cNvSpPr>
            <a:spLocks noGrp="1"/>
          </p:cNvSpPr>
          <p:nvPr>
            <p:ph type="sldNum" sz="quarter" idx="12"/>
          </p:nvPr>
        </p:nvSpPr>
        <p:spPr/>
        <p:txBody>
          <a:bodyPr/>
          <a:lstStyle>
            <a:lvl1pPr>
              <a:defRPr>
                <a:solidFill>
                  <a:schemeClr val="bg1"/>
                </a:solidFill>
              </a:defRPr>
            </a:lvl1pPr>
          </a:lstStyle>
          <a:p>
            <a:fld id="{D6251A55-B75B-47F9-B93B-382512613126}" type="slidenum">
              <a:rPr lang="en-GB" smtClean="0"/>
              <a:pPr/>
              <a:t>‹#›</a:t>
            </a:fld>
            <a:endParaRPr lang="en-GB"/>
          </a:p>
        </p:txBody>
      </p:sp>
      <p:sp>
        <p:nvSpPr>
          <p:cNvPr id="12" name="Text Placeholder 4">
            <a:extLst>
              <a:ext uri="{FF2B5EF4-FFF2-40B4-BE49-F238E27FC236}">
                <a16:creationId xmlns:a16="http://schemas.microsoft.com/office/drawing/2014/main" id="{751BAFF3-6C6D-4A9A-AD0B-A6BE4869E893}"/>
              </a:ext>
            </a:extLst>
          </p:cNvPr>
          <p:cNvSpPr>
            <a:spLocks noGrp="1"/>
          </p:cNvSpPr>
          <p:nvPr>
            <p:ph type="body" sz="quarter" idx="3"/>
          </p:nvPr>
        </p:nvSpPr>
        <p:spPr>
          <a:xfrm>
            <a:off x="6154405" y="369639"/>
            <a:ext cx="2629232" cy="291511"/>
          </a:xfrm>
        </p:spPr>
        <p:txBody>
          <a:bodyPr anchor="t">
            <a:normAutofit/>
          </a:bodyPr>
          <a:lstStyle>
            <a:lvl1pPr marL="0" indent="0">
              <a:buNone/>
              <a:defRPr sz="1600" b="0">
                <a:solidFill>
                  <a:schemeClr val="bg1"/>
                </a:solidFill>
                <a:latin typeface="+mj-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a:t>
            </a:r>
          </a:p>
        </p:txBody>
      </p:sp>
      <p:sp>
        <p:nvSpPr>
          <p:cNvPr id="14" name="Chart Placeholder 13">
            <a:extLst>
              <a:ext uri="{FF2B5EF4-FFF2-40B4-BE49-F238E27FC236}">
                <a16:creationId xmlns:a16="http://schemas.microsoft.com/office/drawing/2014/main" id="{DB96364C-D9D4-4635-886D-8644BCC9998A}"/>
              </a:ext>
            </a:extLst>
          </p:cNvPr>
          <p:cNvSpPr>
            <a:spLocks noGrp="1"/>
          </p:cNvSpPr>
          <p:nvPr>
            <p:ph type="chart" sz="quarter" idx="13"/>
          </p:nvPr>
        </p:nvSpPr>
        <p:spPr>
          <a:xfrm>
            <a:off x="6167438" y="862649"/>
            <a:ext cx="2616200" cy="1440000"/>
          </a:xfrm>
        </p:spPr>
        <p:txBody>
          <a:bodyPr/>
          <a:lstStyle>
            <a:lvl1pPr>
              <a:defRPr>
                <a:solidFill>
                  <a:schemeClr val="bg1"/>
                </a:solidFill>
              </a:defRPr>
            </a:lvl1pPr>
          </a:lstStyle>
          <a:p>
            <a:endParaRPr lang="en-GB"/>
          </a:p>
        </p:txBody>
      </p:sp>
      <p:sp>
        <p:nvSpPr>
          <p:cNvPr id="15" name="Text Placeholder 4">
            <a:extLst>
              <a:ext uri="{FF2B5EF4-FFF2-40B4-BE49-F238E27FC236}">
                <a16:creationId xmlns:a16="http://schemas.microsoft.com/office/drawing/2014/main" id="{B19B003D-0C3C-4D96-B0FC-A9151EF07DE9}"/>
              </a:ext>
            </a:extLst>
          </p:cNvPr>
          <p:cNvSpPr>
            <a:spLocks noGrp="1"/>
          </p:cNvSpPr>
          <p:nvPr>
            <p:ph type="body" sz="quarter" idx="14"/>
          </p:nvPr>
        </p:nvSpPr>
        <p:spPr>
          <a:xfrm>
            <a:off x="6154404" y="2550727"/>
            <a:ext cx="2629232" cy="291511"/>
          </a:xfrm>
        </p:spPr>
        <p:txBody>
          <a:bodyPr anchor="t">
            <a:normAutofit/>
          </a:bodyPr>
          <a:lstStyle>
            <a:lvl1pPr marL="0" indent="0">
              <a:buNone/>
              <a:defRPr sz="1600" b="0">
                <a:solidFill>
                  <a:schemeClr val="bg1"/>
                </a:solidFill>
                <a:latin typeface="+mj-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a:t>
            </a:r>
          </a:p>
        </p:txBody>
      </p:sp>
      <p:sp>
        <p:nvSpPr>
          <p:cNvPr id="16" name="Chart Placeholder 13">
            <a:extLst>
              <a:ext uri="{FF2B5EF4-FFF2-40B4-BE49-F238E27FC236}">
                <a16:creationId xmlns:a16="http://schemas.microsoft.com/office/drawing/2014/main" id="{CDE0E34C-6FD8-4EA0-BC4C-4A3608510FBC}"/>
              </a:ext>
            </a:extLst>
          </p:cNvPr>
          <p:cNvSpPr>
            <a:spLocks noGrp="1"/>
          </p:cNvSpPr>
          <p:nvPr>
            <p:ph type="chart" sz="quarter" idx="15"/>
          </p:nvPr>
        </p:nvSpPr>
        <p:spPr>
          <a:xfrm>
            <a:off x="6167437" y="3043737"/>
            <a:ext cx="2616200" cy="1440000"/>
          </a:xfrm>
        </p:spPr>
        <p:txBody>
          <a:bodyPr/>
          <a:lstStyle>
            <a:lvl1pPr>
              <a:defRPr>
                <a:solidFill>
                  <a:schemeClr val="bg1"/>
                </a:solidFill>
              </a:defRPr>
            </a:lvl1pPr>
          </a:lstStyle>
          <a:p>
            <a:endParaRPr lang="en-GB"/>
          </a:p>
        </p:txBody>
      </p:sp>
      <p:sp>
        <p:nvSpPr>
          <p:cNvPr id="17" name="Title 1">
            <a:extLst>
              <a:ext uri="{FF2B5EF4-FFF2-40B4-BE49-F238E27FC236}">
                <a16:creationId xmlns:a16="http://schemas.microsoft.com/office/drawing/2014/main" id="{9C0EC703-4CC9-43F9-B81B-F94F1D3BBD35}"/>
              </a:ext>
            </a:extLst>
          </p:cNvPr>
          <p:cNvSpPr>
            <a:spLocks noGrp="1"/>
          </p:cNvSpPr>
          <p:nvPr>
            <p:ph type="title"/>
          </p:nvPr>
        </p:nvSpPr>
        <p:spPr>
          <a:xfrm>
            <a:off x="360363" y="360000"/>
            <a:ext cx="5301284" cy="432000"/>
          </a:xfrm>
        </p:spPr>
        <p:txBody>
          <a:bodyPr anchor="t"/>
          <a:lstStyle>
            <a:lvl1pPr>
              <a:defRPr sz="2400"/>
            </a:lvl1pPr>
          </a:lstStyle>
          <a:p>
            <a:r>
              <a:rPr lang="en-US" dirty="0"/>
              <a:t>Click to edit</a:t>
            </a:r>
            <a:endParaRPr lang="en-GB" dirty="0"/>
          </a:p>
        </p:txBody>
      </p:sp>
      <p:sp>
        <p:nvSpPr>
          <p:cNvPr id="18" name="Text Placeholder 3">
            <a:extLst>
              <a:ext uri="{FF2B5EF4-FFF2-40B4-BE49-F238E27FC236}">
                <a16:creationId xmlns:a16="http://schemas.microsoft.com/office/drawing/2014/main" id="{D66C13B0-A266-4D36-8A73-0E3988F1E76A}"/>
              </a:ext>
            </a:extLst>
          </p:cNvPr>
          <p:cNvSpPr>
            <a:spLocks noGrp="1"/>
          </p:cNvSpPr>
          <p:nvPr>
            <p:ph type="body" sz="half" idx="2"/>
          </p:nvPr>
        </p:nvSpPr>
        <p:spPr>
          <a:xfrm>
            <a:off x="360000" y="720000"/>
            <a:ext cx="5301283" cy="360000"/>
          </a:xfrm>
        </p:spPr>
        <p:txBody>
          <a:bodyPr>
            <a:normAutofit/>
          </a:bodyPr>
          <a:lstStyle>
            <a:lvl1pPr marL="0" indent="0">
              <a:buNone/>
              <a:defRPr sz="2200" cap="all" baseline="0">
                <a:solidFill>
                  <a:schemeClr val="tx2"/>
                </a:solidFill>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a:t>
            </a:r>
          </a:p>
        </p:txBody>
      </p:sp>
      <p:cxnSp>
        <p:nvCxnSpPr>
          <p:cNvPr id="19" name="Straight Connector 18">
            <a:extLst>
              <a:ext uri="{FF2B5EF4-FFF2-40B4-BE49-F238E27FC236}">
                <a16:creationId xmlns:a16="http://schemas.microsoft.com/office/drawing/2014/main" id="{B5D15BC7-2749-4989-B67F-BA9CA447E56F}"/>
              </a:ext>
            </a:extLst>
          </p:cNvPr>
          <p:cNvCxnSpPr>
            <a:cxnSpLocks/>
          </p:cNvCxnSpPr>
          <p:nvPr userDrawn="1"/>
        </p:nvCxnSpPr>
        <p:spPr>
          <a:xfrm>
            <a:off x="6154404" y="366713"/>
            <a:ext cx="262923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4C04429-58E0-4ECA-9801-D4F6E50A578A}"/>
              </a:ext>
            </a:extLst>
          </p:cNvPr>
          <p:cNvCxnSpPr>
            <a:cxnSpLocks/>
          </p:cNvCxnSpPr>
          <p:nvPr userDrawn="1"/>
        </p:nvCxnSpPr>
        <p:spPr>
          <a:xfrm>
            <a:off x="6154404" y="2550727"/>
            <a:ext cx="262923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8809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694"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_2 Charts Mauve Panel">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40476A1A-F2D5-44FB-AF17-DFB54C99F0D3}"/>
              </a:ext>
            </a:extLst>
          </p:cNvPr>
          <p:cNvSpPr/>
          <p:nvPr userDrawn="1"/>
        </p:nvSpPr>
        <p:spPr>
          <a:xfrm>
            <a:off x="5862536" y="0"/>
            <a:ext cx="3304161" cy="5143500"/>
          </a:xfrm>
          <a:prstGeom prst="rect">
            <a:avLst/>
          </a:prstGeom>
          <a:solidFill>
            <a:schemeClr val="accent2"/>
          </a:solidFill>
          <a:ln>
            <a:noFill/>
          </a:ln>
          <a:effectLst>
            <a:outerShdw blurRad="165100" dist="63500" dir="10800000" algn="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3" name="Content Placeholder 2">
            <a:extLst>
              <a:ext uri="{FF2B5EF4-FFF2-40B4-BE49-F238E27FC236}">
                <a16:creationId xmlns:a16="http://schemas.microsoft.com/office/drawing/2014/main" id="{DC520756-0927-424C-9FB0-EFB01CEF1E2E}"/>
              </a:ext>
            </a:extLst>
          </p:cNvPr>
          <p:cNvSpPr>
            <a:spLocks noGrp="1"/>
          </p:cNvSpPr>
          <p:nvPr>
            <p:ph sz="half" idx="1"/>
          </p:nvPr>
        </p:nvSpPr>
        <p:spPr>
          <a:xfrm>
            <a:off x="360363" y="1369219"/>
            <a:ext cx="5268912" cy="305355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F31B7271-7C35-4029-B992-235A0E94FC71}"/>
              </a:ext>
            </a:extLst>
          </p:cNvPr>
          <p:cNvSpPr>
            <a:spLocks noGrp="1"/>
          </p:cNvSpPr>
          <p:nvPr>
            <p:ph type="dt" sz="half" idx="10"/>
          </p:nvPr>
        </p:nvSpPr>
        <p:spPr/>
        <p:txBody>
          <a:bodyPr/>
          <a:lstStyle/>
          <a:p>
            <a:fld id="{11075D54-8BB8-4D13-957D-EA7C9A0690E3}" type="datetime1">
              <a:rPr lang="en-GB" smtClean="0"/>
              <a:t>23/03/2022</a:t>
            </a:fld>
            <a:endParaRPr lang="en-GB"/>
          </a:p>
        </p:txBody>
      </p:sp>
      <p:sp>
        <p:nvSpPr>
          <p:cNvPr id="6" name="Footer Placeholder 5">
            <a:extLst>
              <a:ext uri="{FF2B5EF4-FFF2-40B4-BE49-F238E27FC236}">
                <a16:creationId xmlns:a16="http://schemas.microsoft.com/office/drawing/2014/main" id="{608402CA-0C2D-4569-98D4-2AEE0730944C}"/>
              </a:ext>
            </a:extLst>
          </p:cNvPr>
          <p:cNvSpPr>
            <a:spLocks noGrp="1"/>
          </p:cNvSpPr>
          <p:nvPr>
            <p:ph type="ftr" sz="quarter" idx="11"/>
          </p:nvPr>
        </p:nvSpPr>
        <p:spPr/>
        <p:txBody>
          <a:bodyPr/>
          <a:lstStyle/>
          <a:p>
            <a:r>
              <a:rPr lang="en-GB"/>
              <a:t>PRESENTATION TITLE</a:t>
            </a:r>
            <a:endParaRPr lang="en-GB" dirty="0"/>
          </a:p>
        </p:txBody>
      </p:sp>
      <p:sp>
        <p:nvSpPr>
          <p:cNvPr id="7" name="Slide Number Placeholder 6">
            <a:extLst>
              <a:ext uri="{FF2B5EF4-FFF2-40B4-BE49-F238E27FC236}">
                <a16:creationId xmlns:a16="http://schemas.microsoft.com/office/drawing/2014/main" id="{0301AC6A-6F52-4D4B-A7E2-8EB000C7ED13}"/>
              </a:ext>
            </a:extLst>
          </p:cNvPr>
          <p:cNvSpPr>
            <a:spLocks noGrp="1"/>
          </p:cNvSpPr>
          <p:nvPr>
            <p:ph type="sldNum" sz="quarter" idx="12"/>
          </p:nvPr>
        </p:nvSpPr>
        <p:spPr/>
        <p:txBody>
          <a:bodyPr/>
          <a:lstStyle>
            <a:lvl1pPr>
              <a:defRPr>
                <a:solidFill>
                  <a:schemeClr val="tx2"/>
                </a:solidFill>
              </a:defRPr>
            </a:lvl1pPr>
          </a:lstStyle>
          <a:p>
            <a:fld id="{D6251A55-B75B-47F9-B93B-382512613126}" type="slidenum">
              <a:rPr lang="en-GB" smtClean="0"/>
              <a:pPr/>
              <a:t>‹#›</a:t>
            </a:fld>
            <a:endParaRPr lang="en-GB"/>
          </a:p>
        </p:txBody>
      </p:sp>
      <p:sp>
        <p:nvSpPr>
          <p:cNvPr id="12" name="Text Placeholder 4">
            <a:extLst>
              <a:ext uri="{FF2B5EF4-FFF2-40B4-BE49-F238E27FC236}">
                <a16:creationId xmlns:a16="http://schemas.microsoft.com/office/drawing/2014/main" id="{751BAFF3-6C6D-4A9A-AD0B-A6BE4869E893}"/>
              </a:ext>
            </a:extLst>
          </p:cNvPr>
          <p:cNvSpPr>
            <a:spLocks noGrp="1"/>
          </p:cNvSpPr>
          <p:nvPr>
            <p:ph type="body" sz="quarter" idx="3"/>
          </p:nvPr>
        </p:nvSpPr>
        <p:spPr>
          <a:xfrm>
            <a:off x="6154405" y="369639"/>
            <a:ext cx="2629232" cy="291511"/>
          </a:xfrm>
        </p:spPr>
        <p:txBody>
          <a:bodyPr anchor="t">
            <a:normAutofit/>
          </a:bodyPr>
          <a:lstStyle>
            <a:lvl1pPr marL="0" indent="0">
              <a:buNone/>
              <a:defRPr sz="1600" b="0">
                <a:solidFill>
                  <a:schemeClr val="accent1"/>
                </a:solidFill>
                <a:latin typeface="+mj-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a:t>
            </a:r>
          </a:p>
        </p:txBody>
      </p:sp>
      <p:sp>
        <p:nvSpPr>
          <p:cNvPr id="14" name="Chart Placeholder 13">
            <a:extLst>
              <a:ext uri="{FF2B5EF4-FFF2-40B4-BE49-F238E27FC236}">
                <a16:creationId xmlns:a16="http://schemas.microsoft.com/office/drawing/2014/main" id="{DB96364C-D9D4-4635-886D-8644BCC9998A}"/>
              </a:ext>
            </a:extLst>
          </p:cNvPr>
          <p:cNvSpPr>
            <a:spLocks noGrp="1"/>
          </p:cNvSpPr>
          <p:nvPr>
            <p:ph type="chart" sz="quarter" idx="13"/>
          </p:nvPr>
        </p:nvSpPr>
        <p:spPr>
          <a:xfrm>
            <a:off x="6167438" y="862649"/>
            <a:ext cx="2616200" cy="1440000"/>
          </a:xfrm>
        </p:spPr>
        <p:txBody>
          <a:bodyPr/>
          <a:lstStyle>
            <a:lvl1pPr>
              <a:defRPr>
                <a:solidFill>
                  <a:schemeClr val="tx1"/>
                </a:solidFill>
              </a:defRPr>
            </a:lvl1pPr>
          </a:lstStyle>
          <a:p>
            <a:endParaRPr lang="en-GB"/>
          </a:p>
        </p:txBody>
      </p:sp>
      <p:sp>
        <p:nvSpPr>
          <p:cNvPr id="15" name="Text Placeholder 4">
            <a:extLst>
              <a:ext uri="{FF2B5EF4-FFF2-40B4-BE49-F238E27FC236}">
                <a16:creationId xmlns:a16="http://schemas.microsoft.com/office/drawing/2014/main" id="{B19B003D-0C3C-4D96-B0FC-A9151EF07DE9}"/>
              </a:ext>
            </a:extLst>
          </p:cNvPr>
          <p:cNvSpPr>
            <a:spLocks noGrp="1"/>
          </p:cNvSpPr>
          <p:nvPr>
            <p:ph type="body" sz="quarter" idx="14"/>
          </p:nvPr>
        </p:nvSpPr>
        <p:spPr>
          <a:xfrm>
            <a:off x="6154404" y="2550727"/>
            <a:ext cx="2629232" cy="291511"/>
          </a:xfrm>
        </p:spPr>
        <p:txBody>
          <a:bodyPr anchor="t">
            <a:normAutofit/>
          </a:bodyPr>
          <a:lstStyle>
            <a:lvl1pPr marL="0" indent="0">
              <a:buNone/>
              <a:defRPr sz="1600" b="0">
                <a:solidFill>
                  <a:schemeClr val="accent1"/>
                </a:solidFill>
                <a:latin typeface="+mj-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a:t>
            </a:r>
          </a:p>
        </p:txBody>
      </p:sp>
      <p:sp>
        <p:nvSpPr>
          <p:cNvPr id="16" name="Chart Placeholder 13">
            <a:extLst>
              <a:ext uri="{FF2B5EF4-FFF2-40B4-BE49-F238E27FC236}">
                <a16:creationId xmlns:a16="http://schemas.microsoft.com/office/drawing/2014/main" id="{CDE0E34C-6FD8-4EA0-BC4C-4A3608510FBC}"/>
              </a:ext>
            </a:extLst>
          </p:cNvPr>
          <p:cNvSpPr>
            <a:spLocks noGrp="1"/>
          </p:cNvSpPr>
          <p:nvPr>
            <p:ph type="chart" sz="quarter" idx="15"/>
          </p:nvPr>
        </p:nvSpPr>
        <p:spPr>
          <a:xfrm>
            <a:off x="6167437" y="3043737"/>
            <a:ext cx="2616200" cy="1440000"/>
          </a:xfrm>
        </p:spPr>
        <p:txBody>
          <a:bodyPr/>
          <a:lstStyle>
            <a:lvl1pPr>
              <a:defRPr>
                <a:solidFill>
                  <a:schemeClr val="tx1"/>
                </a:solidFill>
              </a:defRPr>
            </a:lvl1pPr>
          </a:lstStyle>
          <a:p>
            <a:endParaRPr lang="en-GB"/>
          </a:p>
        </p:txBody>
      </p:sp>
      <p:sp>
        <p:nvSpPr>
          <p:cNvPr id="17" name="Title 1">
            <a:extLst>
              <a:ext uri="{FF2B5EF4-FFF2-40B4-BE49-F238E27FC236}">
                <a16:creationId xmlns:a16="http://schemas.microsoft.com/office/drawing/2014/main" id="{9C0EC703-4CC9-43F9-B81B-F94F1D3BBD35}"/>
              </a:ext>
            </a:extLst>
          </p:cNvPr>
          <p:cNvSpPr>
            <a:spLocks noGrp="1"/>
          </p:cNvSpPr>
          <p:nvPr>
            <p:ph type="title"/>
          </p:nvPr>
        </p:nvSpPr>
        <p:spPr>
          <a:xfrm>
            <a:off x="360363" y="360000"/>
            <a:ext cx="5301284" cy="432000"/>
          </a:xfrm>
        </p:spPr>
        <p:txBody>
          <a:bodyPr anchor="t"/>
          <a:lstStyle>
            <a:lvl1pPr>
              <a:defRPr sz="2400"/>
            </a:lvl1pPr>
          </a:lstStyle>
          <a:p>
            <a:r>
              <a:rPr lang="en-US" dirty="0"/>
              <a:t>Click to edit</a:t>
            </a:r>
            <a:endParaRPr lang="en-GB" dirty="0"/>
          </a:p>
        </p:txBody>
      </p:sp>
      <p:sp>
        <p:nvSpPr>
          <p:cNvPr id="18" name="Text Placeholder 3">
            <a:extLst>
              <a:ext uri="{FF2B5EF4-FFF2-40B4-BE49-F238E27FC236}">
                <a16:creationId xmlns:a16="http://schemas.microsoft.com/office/drawing/2014/main" id="{D66C13B0-A266-4D36-8A73-0E3988F1E76A}"/>
              </a:ext>
            </a:extLst>
          </p:cNvPr>
          <p:cNvSpPr>
            <a:spLocks noGrp="1"/>
          </p:cNvSpPr>
          <p:nvPr>
            <p:ph type="body" sz="half" idx="2"/>
          </p:nvPr>
        </p:nvSpPr>
        <p:spPr>
          <a:xfrm>
            <a:off x="360000" y="720000"/>
            <a:ext cx="5301283" cy="360000"/>
          </a:xfrm>
        </p:spPr>
        <p:txBody>
          <a:bodyPr>
            <a:normAutofit/>
          </a:bodyPr>
          <a:lstStyle>
            <a:lvl1pPr marL="0" indent="0">
              <a:buNone/>
              <a:defRPr sz="2200" cap="all" baseline="0">
                <a:solidFill>
                  <a:schemeClr val="tx2"/>
                </a:solidFill>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a:t>
            </a:r>
          </a:p>
        </p:txBody>
      </p:sp>
      <p:cxnSp>
        <p:nvCxnSpPr>
          <p:cNvPr id="19" name="Straight Connector 18">
            <a:extLst>
              <a:ext uri="{FF2B5EF4-FFF2-40B4-BE49-F238E27FC236}">
                <a16:creationId xmlns:a16="http://schemas.microsoft.com/office/drawing/2014/main" id="{B5D15BC7-2749-4989-B67F-BA9CA447E56F}"/>
              </a:ext>
            </a:extLst>
          </p:cNvPr>
          <p:cNvCxnSpPr>
            <a:cxnSpLocks/>
          </p:cNvCxnSpPr>
          <p:nvPr userDrawn="1"/>
        </p:nvCxnSpPr>
        <p:spPr>
          <a:xfrm>
            <a:off x="6154404" y="366713"/>
            <a:ext cx="2629232"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4C04429-58E0-4ECA-9801-D4F6E50A578A}"/>
              </a:ext>
            </a:extLst>
          </p:cNvPr>
          <p:cNvCxnSpPr>
            <a:cxnSpLocks/>
          </p:cNvCxnSpPr>
          <p:nvPr userDrawn="1"/>
        </p:nvCxnSpPr>
        <p:spPr>
          <a:xfrm>
            <a:off x="6154404" y="2550727"/>
            <a:ext cx="2629232"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9535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694">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8F8B3-D976-4654-94D8-9AB6F18137D2}"/>
              </a:ext>
            </a:extLst>
          </p:cNvPr>
          <p:cNvSpPr>
            <a:spLocks noGrp="1"/>
          </p:cNvSpPr>
          <p:nvPr>
            <p:ph type="title"/>
          </p:nvPr>
        </p:nvSpPr>
        <p:spPr>
          <a:xfrm>
            <a:off x="360362" y="360000"/>
            <a:ext cx="8423276" cy="792000"/>
          </a:xfrm>
        </p:spPr>
        <p:txBody>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3ACA14B5-55BB-4997-AA9C-57AB147F0E0E}"/>
              </a:ext>
            </a:extLst>
          </p:cNvPr>
          <p:cNvSpPr>
            <a:spLocks noGrp="1"/>
          </p:cNvSpPr>
          <p:nvPr>
            <p:ph type="body" idx="1"/>
          </p:nvPr>
        </p:nvSpPr>
        <p:spPr>
          <a:xfrm>
            <a:off x="360363" y="1362075"/>
            <a:ext cx="4032000" cy="363804"/>
          </a:xfrm>
        </p:spPr>
        <p:txBody>
          <a:bodyPr anchor="t">
            <a:normAutofit/>
          </a:bodyPr>
          <a:lstStyle>
            <a:lvl1pPr marL="0" indent="0">
              <a:buNone/>
              <a:defRPr sz="1600" b="0">
                <a:latin typeface="+mj-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398AD395-A0AE-47BC-B180-28D85358E87D}"/>
              </a:ext>
            </a:extLst>
          </p:cNvPr>
          <p:cNvSpPr>
            <a:spLocks noGrp="1"/>
          </p:cNvSpPr>
          <p:nvPr>
            <p:ph sz="half" idx="2"/>
          </p:nvPr>
        </p:nvSpPr>
        <p:spPr>
          <a:xfrm>
            <a:off x="360363" y="1878806"/>
            <a:ext cx="4032000" cy="254396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066E3AF3-5572-4BA4-A642-7CF86EBC916C}"/>
              </a:ext>
            </a:extLst>
          </p:cNvPr>
          <p:cNvSpPr>
            <a:spLocks noGrp="1"/>
          </p:cNvSpPr>
          <p:nvPr>
            <p:ph type="body" sz="quarter" idx="3"/>
          </p:nvPr>
        </p:nvSpPr>
        <p:spPr>
          <a:xfrm>
            <a:off x="4751637" y="1362075"/>
            <a:ext cx="4032000" cy="363804"/>
          </a:xfrm>
        </p:spPr>
        <p:txBody>
          <a:bodyPr anchor="t">
            <a:normAutofit/>
          </a:bodyPr>
          <a:lstStyle>
            <a:lvl1pPr marL="0" indent="0">
              <a:buNone/>
              <a:defRPr sz="1600" b="0">
                <a:latin typeface="+mj-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5FAD09BE-C859-4AE2-B73F-C4D259E7A34A}"/>
              </a:ext>
            </a:extLst>
          </p:cNvPr>
          <p:cNvSpPr>
            <a:spLocks noGrp="1"/>
          </p:cNvSpPr>
          <p:nvPr>
            <p:ph sz="quarter" idx="4"/>
          </p:nvPr>
        </p:nvSpPr>
        <p:spPr>
          <a:xfrm>
            <a:off x="4751637" y="1878806"/>
            <a:ext cx="4032000" cy="254396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06248D6-5A1D-4610-AAD8-C983D1826D8C}"/>
              </a:ext>
            </a:extLst>
          </p:cNvPr>
          <p:cNvSpPr>
            <a:spLocks noGrp="1"/>
          </p:cNvSpPr>
          <p:nvPr>
            <p:ph type="dt" sz="half" idx="10"/>
          </p:nvPr>
        </p:nvSpPr>
        <p:spPr/>
        <p:txBody>
          <a:bodyPr/>
          <a:lstStyle/>
          <a:p>
            <a:fld id="{9982CB5B-C1C1-4A2C-8AC2-80E109222862}" type="datetime1">
              <a:rPr lang="en-GB" smtClean="0"/>
              <a:t>23/03/2022</a:t>
            </a:fld>
            <a:endParaRPr lang="en-GB"/>
          </a:p>
        </p:txBody>
      </p:sp>
      <p:sp>
        <p:nvSpPr>
          <p:cNvPr id="8" name="Footer Placeholder 7">
            <a:extLst>
              <a:ext uri="{FF2B5EF4-FFF2-40B4-BE49-F238E27FC236}">
                <a16:creationId xmlns:a16="http://schemas.microsoft.com/office/drawing/2014/main" id="{FBD02D55-D281-4344-B87C-33B28B1C3A0C}"/>
              </a:ext>
            </a:extLst>
          </p:cNvPr>
          <p:cNvSpPr>
            <a:spLocks noGrp="1"/>
          </p:cNvSpPr>
          <p:nvPr>
            <p:ph type="ftr" sz="quarter" idx="11"/>
          </p:nvPr>
        </p:nvSpPr>
        <p:spPr/>
        <p:txBody>
          <a:bodyPr/>
          <a:lstStyle/>
          <a:p>
            <a:r>
              <a:rPr lang="en-GB"/>
              <a:t>PRESENTATION TITLE</a:t>
            </a:r>
            <a:endParaRPr lang="en-GB" dirty="0"/>
          </a:p>
        </p:txBody>
      </p:sp>
      <p:sp>
        <p:nvSpPr>
          <p:cNvPr id="9" name="Slide Number Placeholder 8">
            <a:extLst>
              <a:ext uri="{FF2B5EF4-FFF2-40B4-BE49-F238E27FC236}">
                <a16:creationId xmlns:a16="http://schemas.microsoft.com/office/drawing/2014/main" id="{1CBFF46C-4CBD-488F-A583-A667D5048F75}"/>
              </a:ext>
            </a:extLst>
          </p:cNvPr>
          <p:cNvSpPr>
            <a:spLocks noGrp="1"/>
          </p:cNvSpPr>
          <p:nvPr>
            <p:ph type="sldNum" sz="quarter" idx="12"/>
          </p:nvPr>
        </p:nvSpPr>
        <p:spPr/>
        <p:txBody>
          <a:bodyPr/>
          <a:lstStyle/>
          <a:p>
            <a:fld id="{D6251A55-B75B-47F9-B93B-382512613126}" type="slidenum">
              <a:rPr lang="en-GB" smtClean="0"/>
              <a:t>‹#›</a:t>
            </a:fld>
            <a:endParaRPr lang="en-GB"/>
          </a:p>
        </p:txBody>
      </p:sp>
      <p:cxnSp>
        <p:nvCxnSpPr>
          <p:cNvPr id="12" name="Straight Connector 11">
            <a:extLst>
              <a:ext uri="{FF2B5EF4-FFF2-40B4-BE49-F238E27FC236}">
                <a16:creationId xmlns:a16="http://schemas.microsoft.com/office/drawing/2014/main" id="{D2AA05D1-BA85-4964-BC26-77DF36D585B4}"/>
              </a:ext>
            </a:extLst>
          </p:cNvPr>
          <p:cNvCxnSpPr/>
          <p:nvPr userDrawn="1"/>
        </p:nvCxnSpPr>
        <p:spPr>
          <a:xfrm>
            <a:off x="360362" y="1355758"/>
            <a:ext cx="4032000"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25A46A7-541B-422E-9835-73626F7D062F}"/>
              </a:ext>
            </a:extLst>
          </p:cNvPr>
          <p:cNvCxnSpPr/>
          <p:nvPr userDrawn="1"/>
        </p:nvCxnSpPr>
        <p:spPr>
          <a:xfrm>
            <a:off x="4751637" y="1355758"/>
            <a:ext cx="4032000"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3196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61BEB7-0593-4872-AA86-11A8689F082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7246259-D797-4B4D-AD64-42CBF82A9075}"/>
              </a:ext>
            </a:extLst>
          </p:cNvPr>
          <p:cNvSpPr>
            <a:spLocks noGrp="1"/>
          </p:cNvSpPr>
          <p:nvPr>
            <p:ph type="dt" sz="half" idx="10"/>
          </p:nvPr>
        </p:nvSpPr>
        <p:spPr/>
        <p:txBody>
          <a:bodyPr/>
          <a:lstStyle/>
          <a:p>
            <a:fld id="{4D6E9E26-578A-4967-AAF5-643816D8F350}" type="datetime1">
              <a:rPr lang="en-GB" smtClean="0"/>
              <a:t>23/03/2022</a:t>
            </a:fld>
            <a:endParaRPr lang="en-GB"/>
          </a:p>
        </p:txBody>
      </p:sp>
      <p:sp>
        <p:nvSpPr>
          <p:cNvPr id="4" name="Footer Placeholder 3">
            <a:extLst>
              <a:ext uri="{FF2B5EF4-FFF2-40B4-BE49-F238E27FC236}">
                <a16:creationId xmlns:a16="http://schemas.microsoft.com/office/drawing/2014/main" id="{67C18C3D-4907-49A3-B467-2A734A299D72}"/>
              </a:ext>
            </a:extLst>
          </p:cNvPr>
          <p:cNvSpPr>
            <a:spLocks noGrp="1"/>
          </p:cNvSpPr>
          <p:nvPr>
            <p:ph type="ftr" sz="quarter" idx="11"/>
          </p:nvPr>
        </p:nvSpPr>
        <p:spPr/>
        <p:txBody>
          <a:bodyPr/>
          <a:lstStyle/>
          <a:p>
            <a:r>
              <a:rPr lang="en-GB"/>
              <a:t>PRESENTATION TITLE</a:t>
            </a:r>
            <a:endParaRPr lang="en-GB" dirty="0"/>
          </a:p>
        </p:txBody>
      </p:sp>
      <p:sp>
        <p:nvSpPr>
          <p:cNvPr id="5" name="Slide Number Placeholder 4">
            <a:extLst>
              <a:ext uri="{FF2B5EF4-FFF2-40B4-BE49-F238E27FC236}">
                <a16:creationId xmlns:a16="http://schemas.microsoft.com/office/drawing/2014/main" id="{5F590FEF-2DEC-4801-A145-19A035A14C84}"/>
              </a:ext>
            </a:extLst>
          </p:cNvPr>
          <p:cNvSpPr>
            <a:spLocks noGrp="1"/>
          </p:cNvSpPr>
          <p:nvPr>
            <p:ph type="sldNum" sz="quarter" idx="12"/>
          </p:nvPr>
        </p:nvSpPr>
        <p:spPr/>
        <p:txBody>
          <a:bodyPr/>
          <a:lstStyle/>
          <a:p>
            <a:fld id="{D6251A55-B75B-47F9-B93B-382512613126}" type="slidenum">
              <a:rPr lang="en-GB" smtClean="0"/>
              <a:t>‹#›</a:t>
            </a:fld>
            <a:endParaRPr lang="en-GB"/>
          </a:p>
        </p:txBody>
      </p:sp>
    </p:spTree>
    <p:extLst>
      <p:ext uri="{BB962C8B-B14F-4D97-AF65-F5344CB8AC3E}">
        <p14:creationId xmlns:p14="http://schemas.microsoft.com/office/powerpoint/2010/main" val="2696685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457200" y="205979"/>
            <a:ext cx="8229600" cy="857250"/>
          </a:xfrm>
        </p:spPr>
        <p:txBody>
          <a:bodyPr>
            <a:normAutofit/>
          </a:bodyPr>
          <a:lstStyle>
            <a:lvl1pPr algn="l">
              <a:defRPr sz="2800">
                <a:solidFill>
                  <a:schemeClr val="bg1"/>
                </a:solidFill>
                <a:latin typeface="Gill Sans" panose="00000700000000000000" pitchFamily="2" charset="0"/>
              </a:defRPr>
            </a:lvl1pPr>
          </a:lstStyle>
          <a:p>
            <a:r>
              <a:rPr lang="en-US" dirty="0"/>
              <a:t>Click to edit title</a:t>
            </a:r>
            <a:endParaRPr lang="en-GB" dirty="0"/>
          </a:p>
        </p:txBody>
      </p:sp>
      <p:sp>
        <p:nvSpPr>
          <p:cNvPr id="5" name="Subtitle 2"/>
          <p:cNvSpPr>
            <a:spLocks noGrp="1"/>
          </p:cNvSpPr>
          <p:nvPr>
            <p:ph type="subTitle" idx="1" hasCustomPrompt="1"/>
          </p:nvPr>
        </p:nvSpPr>
        <p:spPr>
          <a:xfrm>
            <a:off x="467544" y="1235576"/>
            <a:ext cx="8208912" cy="2776334"/>
          </a:xfrm>
        </p:spPr>
        <p:txBody>
          <a:bodyPr>
            <a:normAutofit/>
          </a:bodyPr>
          <a:lstStyle>
            <a:lvl1pPr marL="0" indent="0" algn="l">
              <a:buNone/>
              <a:defRPr sz="1800" b="1">
                <a:solidFill>
                  <a:schemeClr val="bg1"/>
                </a:solidFill>
                <a:latin typeface="Gill Sans" panose="00000700000000000000" pitchFamily="2"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body copy</a:t>
            </a:r>
            <a:endParaRPr lang="en-GB" dirty="0"/>
          </a:p>
        </p:txBody>
      </p:sp>
    </p:spTree>
    <p:extLst>
      <p:ext uri="{BB962C8B-B14F-4D97-AF65-F5344CB8AC3E}">
        <p14:creationId xmlns:p14="http://schemas.microsoft.com/office/powerpoint/2010/main" val="1889773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91CB1-44FC-4BF2-AE36-79CD895C9B08}"/>
              </a:ext>
            </a:extLst>
          </p:cNvPr>
          <p:cNvSpPr>
            <a:spLocks noGrp="1"/>
          </p:cNvSpPr>
          <p:nvPr>
            <p:ph type="ctrTitle"/>
          </p:nvPr>
        </p:nvSpPr>
        <p:spPr>
          <a:xfrm>
            <a:off x="360363" y="1349187"/>
            <a:ext cx="6858000" cy="896498"/>
          </a:xfrm>
        </p:spPr>
        <p:txBody>
          <a:bodyPr anchor="t">
            <a:noAutofit/>
          </a:bodyPr>
          <a:lstStyle>
            <a:lvl1pPr algn="l">
              <a:lnSpc>
                <a:spcPct val="85000"/>
              </a:lnSpc>
              <a:defRPr sz="3200">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5C6AFDAB-A160-4666-87CF-6AD09217CD4B}"/>
              </a:ext>
            </a:extLst>
          </p:cNvPr>
          <p:cNvSpPr>
            <a:spLocks noGrp="1"/>
          </p:cNvSpPr>
          <p:nvPr>
            <p:ph type="subTitle" idx="1"/>
          </p:nvPr>
        </p:nvSpPr>
        <p:spPr>
          <a:xfrm>
            <a:off x="360363" y="2571750"/>
            <a:ext cx="6858000" cy="383282"/>
          </a:xfrm>
        </p:spPr>
        <p:txBody>
          <a:bodyPr>
            <a:normAutofit/>
          </a:bodyPr>
          <a:lstStyle>
            <a:lvl1pPr marL="0" indent="0" algn="l">
              <a:buNone/>
              <a:defRPr sz="16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cxnSp>
        <p:nvCxnSpPr>
          <p:cNvPr id="12" name="Straight Connector 11">
            <a:extLst>
              <a:ext uri="{FF2B5EF4-FFF2-40B4-BE49-F238E27FC236}">
                <a16:creationId xmlns:a16="http://schemas.microsoft.com/office/drawing/2014/main" id="{4416B08E-EC8C-41D9-9A9A-2808417BDB2A}"/>
              </a:ext>
            </a:extLst>
          </p:cNvPr>
          <p:cNvCxnSpPr/>
          <p:nvPr userDrawn="1"/>
        </p:nvCxnSpPr>
        <p:spPr>
          <a:xfrm>
            <a:off x="360363" y="368166"/>
            <a:ext cx="720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E7BA7D2-173B-406D-9946-04DD2CBAFA4D}"/>
              </a:ext>
            </a:extLst>
          </p:cNvPr>
          <p:cNvSpPr txBox="1"/>
          <p:nvPr userDrawn="1"/>
        </p:nvSpPr>
        <p:spPr>
          <a:xfrm>
            <a:off x="360363" y="554572"/>
            <a:ext cx="3309752" cy="839845"/>
          </a:xfrm>
          <a:prstGeom prst="rect">
            <a:avLst/>
          </a:prstGeom>
          <a:noFill/>
        </p:spPr>
        <p:txBody>
          <a:bodyPr wrap="none" lIns="0" tIns="0" rIns="0" bIns="0" rtlCol="0">
            <a:spAutoFit/>
          </a:bodyPr>
          <a:lstStyle/>
          <a:p>
            <a:pPr>
              <a:lnSpc>
                <a:spcPct val="85000"/>
              </a:lnSpc>
            </a:pPr>
            <a:r>
              <a:rPr lang="en-US" sz="3200" dirty="0">
                <a:solidFill>
                  <a:schemeClr val="bg1"/>
                </a:solidFill>
              </a:rPr>
              <a:t>MERLIN</a:t>
            </a:r>
          </a:p>
          <a:p>
            <a:pPr>
              <a:lnSpc>
                <a:spcPct val="85000"/>
              </a:lnSpc>
            </a:pPr>
            <a:r>
              <a:rPr lang="en-US" sz="3200" dirty="0">
                <a:solidFill>
                  <a:schemeClr val="bg1"/>
                </a:solidFill>
              </a:rPr>
              <a:t>ENTERTAINMENTS</a:t>
            </a:r>
            <a:endParaRPr lang="en-GB" sz="3200" dirty="0">
              <a:solidFill>
                <a:schemeClr val="bg1"/>
              </a:solidFill>
            </a:endParaRPr>
          </a:p>
        </p:txBody>
      </p:sp>
      <p:pic>
        <p:nvPicPr>
          <p:cNvPr id="10" name="Picture 9">
            <a:extLst>
              <a:ext uri="{FF2B5EF4-FFF2-40B4-BE49-F238E27FC236}">
                <a16:creationId xmlns:a16="http://schemas.microsoft.com/office/drawing/2014/main" id="{47C3E7A5-D3B5-4539-A869-3054AD771B2D}"/>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7355237" y="52356"/>
            <a:ext cx="1708224" cy="1421976"/>
          </a:xfrm>
          <a:prstGeom prst="rect">
            <a:avLst/>
          </a:prstGeom>
        </p:spPr>
      </p:pic>
    </p:spTree>
    <p:extLst>
      <p:ext uri="{BB962C8B-B14F-4D97-AF65-F5344CB8AC3E}">
        <p14:creationId xmlns:p14="http://schemas.microsoft.com/office/powerpoint/2010/main" val="3356094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le Slid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91CB1-44FC-4BF2-AE36-79CD895C9B08}"/>
              </a:ext>
            </a:extLst>
          </p:cNvPr>
          <p:cNvSpPr>
            <a:spLocks noGrp="1"/>
          </p:cNvSpPr>
          <p:nvPr>
            <p:ph type="ctrTitle"/>
          </p:nvPr>
        </p:nvSpPr>
        <p:spPr>
          <a:xfrm>
            <a:off x="360363" y="1349187"/>
            <a:ext cx="6594619" cy="896498"/>
          </a:xfrm>
        </p:spPr>
        <p:txBody>
          <a:bodyPr anchor="t">
            <a:noAutofit/>
          </a:bodyPr>
          <a:lstStyle>
            <a:lvl1pPr algn="l">
              <a:lnSpc>
                <a:spcPct val="85000"/>
              </a:lnSpc>
              <a:defRPr sz="3200">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5C6AFDAB-A160-4666-87CF-6AD09217CD4B}"/>
              </a:ext>
            </a:extLst>
          </p:cNvPr>
          <p:cNvSpPr>
            <a:spLocks noGrp="1"/>
          </p:cNvSpPr>
          <p:nvPr>
            <p:ph type="subTitle" idx="1"/>
          </p:nvPr>
        </p:nvSpPr>
        <p:spPr>
          <a:xfrm>
            <a:off x="360363" y="2571750"/>
            <a:ext cx="6594619" cy="383282"/>
          </a:xfrm>
        </p:spPr>
        <p:txBody>
          <a:bodyPr>
            <a:normAutofit/>
          </a:bodyPr>
          <a:lstStyle>
            <a:lvl1pPr marL="0" indent="0" algn="l">
              <a:buNone/>
              <a:defRPr sz="16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cxnSp>
        <p:nvCxnSpPr>
          <p:cNvPr id="12" name="Straight Connector 11">
            <a:extLst>
              <a:ext uri="{FF2B5EF4-FFF2-40B4-BE49-F238E27FC236}">
                <a16:creationId xmlns:a16="http://schemas.microsoft.com/office/drawing/2014/main" id="{4416B08E-EC8C-41D9-9A9A-2808417BDB2A}"/>
              </a:ext>
            </a:extLst>
          </p:cNvPr>
          <p:cNvCxnSpPr/>
          <p:nvPr userDrawn="1"/>
        </p:nvCxnSpPr>
        <p:spPr>
          <a:xfrm>
            <a:off x="360363" y="368166"/>
            <a:ext cx="720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E7BA7D2-173B-406D-9946-04DD2CBAFA4D}"/>
              </a:ext>
            </a:extLst>
          </p:cNvPr>
          <p:cNvSpPr txBox="1"/>
          <p:nvPr userDrawn="1"/>
        </p:nvSpPr>
        <p:spPr>
          <a:xfrm>
            <a:off x="360363" y="554572"/>
            <a:ext cx="3309752" cy="839845"/>
          </a:xfrm>
          <a:prstGeom prst="rect">
            <a:avLst/>
          </a:prstGeom>
          <a:noFill/>
        </p:spPr>
        <p:txBody>
          <a:bodyPr wrap="none" lIns="0" tIns="0" rIns="0" bIns="0" rtlCol="0">
            <a:spAutoFit/>
          </a:bodyPr>
          <a:lstStyle/>
          <a:p>
            <a:pPr>
              <a:lnSpc>
                <a:spcPct val="85000"/>
              </a:lnSpc>
            </a:pPr>
            <a:r>
              <a:rPr lang="en-US" sz="3200" dirty="0">
                <a:solidFill>
                  <a:schemeClr val="bg1"/>
                </a:solidFill>
              </a:rPr>
              <a:t>MERLIN</a:t>
            </a:r>
          </a:p>
          <a:p>
            <a:pPr>
              <a:lnSpc>
                <a:spcPct val="85000"/>
              </a:lnSpc>
            </a:pPr>
            <a:r>
              <a:rPr lang="en-US" sz="3200" dirty="0">
                <a:solidFill>
                  <a:schemeClr val="bg1"/>
                </a:solidFill>
              </a:rPr>
              <a:t>ENTERTAINMENTS</a:t>
            </a:r>
            <a:endParaRPr lang="en-GB" sz="3200" dirty="0">
              <a:solidFill>
                <a:schemeClr val="bg1"/>
              </a:solidFill>
            </a:endParaRPr>
          </a:p>
        </p:txBody>
      </p:sp>
      <p:pic>
        <p:nvPicPr>
          <p:cNvPr id="9" name="Picture 8">
            <a:extLst>
              <a:ext uri="{FF2B5EF4-FFF2-40B4-BE49-F238E27FC236}">
                <a16:creationId xmlns:a16="http://schemas.microsoft.com/office/drawing/2014/main" id="{5D8097E0-801B-4CB7-8A45-B73CB5D4D6B6}"/>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6928393" y="188010"/>
            <a:ext cx="2215034" cy="1566955"/>
          </a:xfrm>
          <a:prstGeom prst="rect">
            <a:avLst/>
          </a:prstGeom>
        </p:spPr>
      </p:pic>
    </p:spTree>
    <p:extLst>
      <p:ext uri="{BB962C8B-B14F-4D97-AF65-F5344CB8AC3E}">
        <p14:creationId xmlns:p14="http://schemas.microsoft.com/office/powerpoint/2010/main" val="1488403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21469-642F-4F55-96B1-83DDFCD2FB3A}"/>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8D4F4105-6E26-469A-9604-B265D38D499B}"/>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9101DAE-5810-4D7A-BDE8-E803B694EB68}"/>
              </a:ext>
            </a:extLst>
          </p:cNvPr>
          <p:cNvSpPr>
            <a:spLocks noGrp="1"/>
          </p:cNvSpPr>
          <p:nvPr>
            <p:ph type="dt" sz="half" idx="10"/>
          </p:nvPr>
        </p:nvSpPr>
        <p:spPr/>
        <p:txBody>
          <a:bodyPr/>
          <a:lstStyle/>
          <a:p>
            <a:fld id="{8208725F-C664-4771-90A3-3FD78E30EB26}" type="datetime1">
              <a:rPr lang="en-GB" smtClean="0"/>
              <a:t>23/03/2022</a:t>
            </a:fld>
            <a:endParaRPr lang="en-GB"/>
          </a:p>
        </p:txBody>
      </p:sp>
      <p:sp>
        <p:nvSpPr>
          <p:cNvPr id="5" name="Footer Placeholder 4">
            <a:extLst>
              <a:ext uri="{FF2B5EF4-FFF2-40B4-BE49-F238E27FC236}">
                <a16:creationId xmlns:a16="http://schemas.microsoft.com/office/drawing/2014/main" id="{0F8BEE65-5455-4D9F-8875-524CAD834873}"/>
              </a:ext>
            </a:extLst>
          </p:cNvPr>
          <p:cNvSpPr>
            <a:spLocks noGrp="1"/>
          </p:cNvSpPr>
          <p:nvPr>
            <p:ph type="ftr" sz="quarter" idx="11"/>
          </p:nvPr>
        </p:nvSpPr>
        <p:spPr/>
        <p:txBody>
          <a:bodyPr/>
          <a:lstStyle/>
          <a:p>
            <a:r>
              <a:rPr lang="en-GB"/>
              <a:t>PRESENTATION TITLE</a:t>
            </a:r>
            <a:endParaRPr lang="en-GB" dirty="0"/>
          </a:p>
        </p:txBody>
      </p:sp>
      <p:sp>
        <p:nvSpPr>
          <p:cNvPr id="6" name="Slide Number Placeholder 5">
            <a:extLst>
              <a:ext uri="{FF2B5EF4-FFF2-40B4-BE49-F238E27FC236}">
                <a16:creationId xmlns:a16="http://schemas.microsoft.com/office/drawing/2014/main" id="{9EA579BA-6450-47BF-939E-1ED1528AC9C5}"/>
              </a:ext>
            </a:extLst>
          </p:cNvPr>
          <p:cNvSpPr>
            <a:spLocks noGrp="1"/>
          </p:cNvSpPr>
          <p:nvPr>
            <p:ph type="sldNum" sz="quarter" idx="12"/>
          </p:nvPr>
        </p:nvSpPr>
        <p:spPr/>
        <p:txBody>
          <a:bodyPr/>
          <a:lstStyle/>
          <a:p>
            <a:fld id="{D6251A55-B75B-47F9-B93B-382512613126}" type="slidenum">
              <a:rPr lang="en-GB" smtClean="0"/>
              <a:t>‹#›</a:t>
            </a:fld>
            <a:endParaRPr lang="en-GB"/>
          </a:p>
        </p:txBody>
      </p:sp>
    </p:spTree>
    <p:extLst>
      <p:ext uri="{BB962C8B-B14F-4D97-AF65-F5344CB8AC3E}">
        <p14:creationId xmlns:p14="http://schemas.microsoft.com/office/powerpoint/2010/main" val="3885460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Two titles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64DF7-F730-4CAD-AE6D-A27E7DDEF0A8}"/>
              </a:ext>
            </a:extLst>
          </p:cNvPr>
          <p:cNvSpPr>
            <a:spLocks noGrp="1"/>
          </p:cNvSpPr>
          <p:nvPr>
            <p:ph type="title"/>
          </p:nvPr>
        </p:nvSpPr>
        <p:spPr>
          <a:xfrm>
            <a:off x="360362" y="360000"/>
            <a:ext cx="8423275" cy="432000"/>
          </a:xfrm>
        </p:spPr>
        <p:txBody>
          <a:bodyPr anchor="t"/>
          <a:lstStyle>
            <a:lvl1pPr>
              <a:defRPr sz="24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6716E358-DC1A-4313-BD18-46480CC89DE6}"/>
              </a:ext>
            </a:extLst>
          </p:cNvPr>
          <p:cNvSpPr>
            <a:spLocks noGrp="1"/>
          </p:cNvSpPr>
          <p:nvPr>
            <p:ph idx="1"/>
          </p:nvPr>
        </p:nvSpPr>
        <p:spPr>
          <a:xfrm>
            <a:off x="360000" y="1368000"/>
            <a:ext cx="8423273" cy="3060700"/>
          </a:xfrm>
        </p:spPr>
        <p:txBody>
          <a:bodyPr>
            <a:normAutofit/>
          </a:bodyPr>
          <a:lstStyle>
            <a:lvl1pPr>
              <a:defRPr sz="1600"/>
            </a:lvl1pPr>
            <a:lvl2pPr>
              <a:defRPr sz="1400"/>
            </a:lvl2pPr>
            <a:lvl3pPr>
              <a:defRPr sz="1400"/>
            </a:lvl3pPr>
            <a:lvl4pPr>
              <a:defRPr sz="1400"/>
            </a:lvl4pPr>
            <a:lvl5pPr>
              <a:defRPr sz="1400"/>
            </a:lvl5pPr>
            <a:lvl6pPr>
              <a:defRPr sz="1500"/>
            </a:lvl6pPr>
            <a:lvl7pPr>
              <a:defRPr sz="1500"/>
            </a:lvl7pPr>
            <a:lvl8pPr>
              <a:defRPr sz="1500"/>
            </a:lvl8pPr>
            <a:lvl9pPr>
              <a:defRPr sz="15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a:extLst>
              <a:ext uri="{FF2B5EF4-FFF2-40B4-BE49-F238E27FC236}">
                <a16:creationId xmlns:a16="http://schemas.microsoft.com/office/drawing/2014/main" id="{8D049B38-2692-403B-A7BD-13684B093353}"/>
              </a:ext>
            </a:extLst>
          </p:cNvPr>
          <p:cNvSpPr>
            <a:spLocks noGrp="1"/>
          </p:cNvSpPr>
          <p:nvPr>
            <p:ph type="body" sz="half" idx="2"/>
          </p:nvPr>
        </p:nvSpPr>
        <p:spPr>
          <a:xfrm>
            <a:off x="360000" y="720000"/>
            <a:ext cx="8423274" cy="360000"/>
          </a:xfrm>
        </p:spPr>
        <p:txBody>
          <a:bodyPr>
            <a:normAutofit/>
          </a:bodyPr>
          <a:lstStyle>
            <a:lvl1pPr marL="0" indent="0">
              <a:buNone/>
              <a:defRPr sz="2200" cap="all" baseline="0">
                <a:solidFill>
                  <a:schemeClr val="tx2"/>
                </a:solidFill>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p:txBody>
      </p:sp>
      <p:sp>
        <p:nvSpPr>
          <p:cNvPr id="5" name="Date Placeholder 4">
            <a:extLst>
              <a:ext uri="{FF2B5EF4-FFF2-40B4-BE49-F238E27FC236}">
                <a16:creationId xmlns:a16="http://schemas.microsoft.com/office/drawing/2014/main" id="{8779F00B-940F-45DF-9775-87C82F300955}"/>
              </a:ext>
            </a:extLst>
          </p:cNvPr>
          <p:cNvSpPr>
            <a:spLocks noGrp="1"/>
          </p:cNvSpPr>
          <p:nvPr>
            <p:ph type="dt" sz="half" idx="10"/>
          </p:nvPr>
        </p:nvSpPr>
        <p:spPr/>
        <p:txBody>
          <a:bodyPr/>
          <a:lstStyle/>
          <a:p>
            <a:fld id="{877B636B-8D6A-4316-9073-02414E662C50}" type="datetime1">
              <a:rPr lang="en-GB" smtClean="0"/>
              <a:t>23/03/2022</a:t>
            </a:fld>
            <a:endParaRPr lang="en-GB"/>
          </a:p>
        </p:txBody>
      </p:sp>
      <p:sp>
        <p:nvSpPr>
          <p:cNvPr id="6" name="Footer Placeholder 5">
            <a:extLst>
              <a:ext uri="{FF2B5EF4-FFF2-40B4-BE49-F238E27FC236}">
                <a16:creationId xmlns:a16="http://schemas.microsoft.com/office/drawing/2014/main" id="{759B53FB-08DD-43DB-87D6-536C0C0760B8}"/>
              </a:ext>
            </a:extLst>
          </p:cNvPr>
          <p:cNvSpPr>
            <a:spLocks noGrp="1"/>
          </p:cNvSpPr>
          <p:nvPr>
            <p:ph type="ftr" sz="quarter" idx="11"/>
          </p:nvPr>
        </p:nvSpPr>
        <p:spPr/>
        <p:txBody>
          <a:bodyPr/>
          <a:lstStyle/>
          <a:p>
            <a:r>
              <a:rPr lang="en-GB"/>
              <a:t>PRESENTATION TITLE</a:t>
            </a:r>
          </a:p>
        </p:txBody>
      </p:sp>
      <p:sp>
        <p:nvSpPr>
          <p:cNvPr id="7" name="Slide Number Placeholder 6">
            <a:extLst>
              <a:ext uri="{FF2B5EF4-FFF2-40B4-BE49-F238E27FC236}">
                <a16:creationId xmlns:a16="http://schemas.microsoft.com/office/drawing/2014/main" id="{6B85E319-3B78-47A0-900A-43B1A6CF5B2F}"/>
              </a:ext>
            </a:extLst>
          </p:cNvPr>
          <p:cNvSpPr>
            <a:spLocks noGrp="1"/>
          </p:cNvSpPr>
          <p:nvPr>
            <p:ph type="sldNum" sz="quarter" idx="12"/>
          </p:nvPr>
        </p:nvSpPr>
        <p:spPr/>
        <p:txBody>
          <a:bodyPr/>
          <a:lstStyle/>
          <a:p>
            <a:fld id="{D6251A55-B75B-47F9-B93B-382512613126}" type="slidenum">
              <a:rPr lang="en-GB" smtClean="0"/>
              <a:t>‹#›</a:t>
            </a:fld>
            <a:endParaRPr lang="en-GB"/>
          </a:p>
        </p:txBody>
      </p:sp>
    </p:spTree>
    <p:extLst>
      <p:ext uri="{BB962C8B-B14F-4D97-AF65-F5344CB8AC3E}">
        <p14:creationId xmlns:p14="http://schemas.microsoft.com/office/powerpoint/2010/main" val="1172058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Two row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64DF7-F730-4CAD-AE6D-A27E7DDEF0A8}"/>
              </a:ext>
            </a:extLst>
          </p:cNvPr>
          <p:cNvSpPr>
            <a:spLocks noGrp="1"/>
          </p:cNvSpPr>
          <p:nvPr>
            <p:ph type="title"/>
          </p:nvPr>
        </p:nvSpPr>
        <p:spPr>
          <a:xfrm>
            <a:off x="360362" y="360000"/>
            <a:ext cx="8423275" cy="432000"/>
          </a:xfrm>
        </p:spPr>
        <p:txBody>
          <a:bodyPr anchor="t"/>
          <a:lstStyle>
            <a:lvl1pPr>
              <a:defRPr sz="24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6716E358-DC1A-4313-BD18-46480CC89DE6}"/>
              </a:ext>
            </a:extLst>
          </p:cNvPr>
          <p:cNvSpPr>
            <a:spLocks noGrp="1"/>
          </p:cNvSpPr>
          <p:nvPr>
            <p:ph idx="1"/>
          </p:nvPr>
        </p:nvSpPr>
        <p:spPr>
          <a:xfrm>
            <a:off x="371474" y="1362075"/>
            <a:ext cx="8423273" cy="1440000"/>
          </a:xfrm>
        </p:spPr>
        <p:txBody>
          <a:bodyPr lIns="0" rIns="108000">
            <a:normAutofit/>
          </a:bodyPr>
          <a:lstStyle>
            <a:lvl1pPr>
              <a:defRPr sz="1600"/>
            </a:lvl1pPr>
            <a:lvl2pPr>
              <a:defRPr sz="1400"/>
            </a:lvl2pPr>
            <a:lvl3pPr>
              <a:defRPr sz="1400"/>
            </a:lvl3pPr>
            <a:lvl4pPr>
              <a:defRPr sz="1400"/>
            </a:lvl4pPr>
            <a:lvl5pPr>
              <a:defRPr sz="1400"/>
            </a:lvl5pPr>
            <a:lvl6pPr>
              <a:defRPr sz="1500"/>
            </a:lvl6pPr>
            <a:lvl7pPr>
              <a:defRPr sz="1500"/>
            </a:lvl7pPr>
            <a:lvl8pPr>
              <a:defRPr sz="1500"/>
            </a:lvl8pPr>
            <a:lvl9pPr>
              <a:defRPr sz="15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a:extLst>
              <a:ext uri="{FF2B5EF4-FFF2-40B4-BE49-F238E27FC236}">
                <a16:creationId xmlns:a16="http://schemas.microsoft.com/office/drawing/2014/main" id="{8D049B38-2692-403B-A7BD-13684B093353}"/>
              </a:ext>
            </a:extLst>
          </p:cNvPr>
          <p:cNvSpPr>
            <a:spLocks noGrp="1"/>
          </p:cNvSpPr>
          <p:nvPr>
            <p:ph type="body" sz="half" idx="2"/>
          </p:nvPr>
        </p:nvSpPr>
        <p:spPr>
          <a:xfrm>
            <a:off x="360000" y="720000"/>
            <a:ext cx="8423274" cy="360000"/>
          </a:xfrm>
        </p:spPr>
        <p:txBody>
          <a:bodyPr>
            <a:normAutofit/>
          </a:bodyPr>
          <a:lstStyle>
            <a:lvl1pPr marL="0" indent="0">
              <a:buNone/>
              <a:defRPr sz="2200" cap="all" baseline="0">
                <a:solidFill>
                  <a:schemeClr val="tx2"/>
                </a:solidFill>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p:txBody>
      </p:sp>
      <p:sp>
        <p:nvSpPr>
          <p:cNvPr id="5" name="Date Placeholder 4">
            <a:extLst>
              <a:ext uri="{FF2B5EF4-FFF2-40B4-BE49-F238E27FC236}">
                <a16:creationId xmlns:a16="http://schemas.microsoft.com/office/drawing/2014/main" id="{8779F00B-940F-45DF-9775-87C82F300955}"/>
              </a:ext>
            </a:extLst>
          </p:cNvPr>
          <p:cNvSpPr>
            <a:spLocks noGrp="1"/>
          </p:cNvSpPr>
          <p:nvPr>
            <p:ph type="dt" sz="half" idx="10"/>
          </p:nvPr>
        </p:nvSpPr>
        <p:spPr/>
        <p:txBody>
          <a:bodyPr/>
          <a:lstStyle/>
          <a:p>
            <a:fld id="{5F8D39B5-6DC3-4BCB-8C98-5135469F65F1}" type="datetime1">
              <a:rPr lang="en-GB" smtClean="0"/>
              <a:t>23/03/2022</a:t>
            </a:fld>
            <a:endParaRPr lang="en-GB"/>
          </a:p>
        </p:txBody>
      </p:sp>
      <p:sp>
        <p:nvSpPr>
          <p:cNvPr id="6" name="Footer Placeholder 5">
            <a:extLst>
              <a:ext uri="{FF2B5EF4-FFF2-40B4-BE49-F238E27FC236}">
                <a16:creationId xmlns:a16="http://schemas.microsoft.com/office/drawing/2014/main" id="{759B53FB-08DD-43DB-87D6-536C0C0760B8}"/>
              </a:ext>
            </a:extLst>
          </p:cNvPr>
          <p:cNvSpPr>
            <a:spLocks noGrp="1"/>
          </p:cNvSpPr>
          <p:nvPr>
            <p:ph type="ftr" sz="quarter" idx="11"/>
          </p:nvPr>
        </p:nvSpPr>
        <p:spPr/>
        <p:txBody>
          <a:bodyPr/>
          <a:lstStyle/>
          <a:p>
            <a:r>
              <a:rPr lang="en-GB"/>
              <a:t>PRESENTATION TITLE</a:t>
            </a:r>
            <a:endParaRPr lang="en-GB" dirty="0"/>
          </a:p>
        </p:txBody>
      </p:sp>
      <p:sp>
        <p:nvSpPr>
          <p:cNvPr id="7" name="Slide Number Placeholder 6">
            <a:extLst>
              <a:ext uri="{FF2B5EF4-FFF2-40B4-BE49-F238E27FC236}">
                <a16:creationId xmlns:a16="http://schemas.microsoft.com/office/drawing/2014/main" id="{6B85E319-3B78-47A0-900A-43B1A6CF5B2F}"/>
              </a:ext>
            </a:extLst>
          </p:cNvPr>
          <p:cNvSpPr>
            <a:spLocks noGrp="1"/>
          </p:cNvSpPr>
          <p:nvPr>
            <p:ph type="sldNum" sz="quarter" idx="12"/>
          </p:nvPr>
        </p:nvSpPr>
        <p:spPr/>
        <p:txBody>
          <a:bodyPr/>
          <a:lstStyle/>
          <a:p>
            <a:fld id="{D6251A55-B75B-47F9-B93B-382512613126}" type="slidenum">
              <a:rPr lang="en-GB" smtClean="0"/>
              <a:t>‹#›</a:t>
            </a:fld>
            <a:endParaRPr lang="en-GB"/>
          </a:p>
        </p:txBody>
      </p:sp>
      <p:sp>
        <p:nvSpPr>
          <p:cNvPr id="8" name="Content Placeholder 2">
            <a:extLst>
              <a:ext uri="{FF2B5EF4-FFF2-40B4-BE49-F238E27FC236}">
                <a16:creationId xmlns:a16="http://schemas.microsoft.com/office/drawing/2014/main" id="{1EAAE4A8-4524-430E-AC8F-E634AF0B33CB}"/>
              </a:ext>
            </a:extLst>
          </p:cNvPr>
          <p:cNvSpPr>
            <a:spLocks noGrp="1"/>
          </p:cNvSpPr>
          <p:nvPr>
            <p:ph idx="13"/>
          </p:nvPr>
        </p:nvSpPr>
        <p:spPr>
          <a:xfrm>
            <a:off x="360000" y="2983500"/>
            <a:ext cx="8423273" cy="1440000"/>
          </a:xfrm>
        </p:spPr>
        <p:txBody>
          <a:bodyPr lIns="0" rIns="108000">
            <a:normAutofit/>
          </a:bodyPr>
          <a:lstStyle>
            <a:lvl1pPr>
              <a:defRPr sz="1600"/>
            </a:lvl1pPr>
            <a:lvl2pPr>
              <a:defRPr sz="1400"/>
            </a:lvl2pPr>
            <a:lvl3pPr>
              <a:defRPr sz="1400"/>
            </a:lvl3pPr>
            <a:lvl4pPr>
              <a:defRPr sz="1400"/>
            </a:lvl4pPr>
            <a:lvl5pPr>
              <a:defRPr sz="1400"/>
            </a:lvl5pPr>
            <a:lvl6pPr>
              <a:defRPr sz="1500"/>
            </a:lvl6pPr>
            <a:lvl7pPr>
              <a:defRPr sz="1500"/>
            </a:lvl7pPr>
            <a:lvl8pPr>
              <a:defRPr sz="1500"/>
            </a:lvl8pPr>
            <a:lvl9pPr>
              <a:defRPr sz="15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030398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Numbered Section Header ">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AB415-7878-46A0-81F5-7B8DA0A2CDC4}"/>
              </a:ext>
            </a:extLst>
          </p:cNvPr>
          <p:cNvSpPr>
            <a:spLocks noGrp="1"/>
          </p:cNvSpPr>
          <p:nvPr>
            <p:ph type="title"/>
          </p:nvPr>
        </p:nvSpPr>
        <p:spPr>
          <a:xfrm>
            <a:off x="1985963" y="1362076"/>
            <a:ext cx="2905125" cy="1661679"/>
          </a:xfrm>
        </p:spPr>
        <p:txBody>
          <a:bodyPr anchor="t">
            <a:normAutofit/>
          </a:bodyPr>
          <a:lstStyle>
            <a:lvl1pPr>
              <a:defRPr sz="3200">
                <a:solidFill>
                  <a:schemeClr val="tx1"/>
                </a:solidFill>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A8A2C25A-0B3D-453D-A3BA-0B4883778FAF}"/>
              </a:ext>
            </a:extLst>
          </p:cNvPr>
          <p:cNvSpPr>
            <a:spLocks noGrp="1"/>
          </p:cNvSpPr>
          <p:nvPr>
            <p:ph type="body" idx="1" hasCustomPrompt="1"/>
          </p:nvPr>
        </p:nvSpPr>
        <p:spPr>
          <a:xfrm>
            <a:off x="360364" y="1140142"/>
            <a:ext cx="1440000" cy="1477328"/>
          </a:xfrm>
        </p:spPr>
        <p:txBody>
          <a:bodyPr wrap="square">
            <a:spAutoFit/>
          </a:bodyPr>
          <a:lstStyle>
            <a:lvl1pPr marL="0" indent="0">
              <a:spcBef>
                <a:spcPts val="0"/>
              </a:spcBef>
              <a:buNone/>
              <a:defRPr sz="96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a:t>
            </a:r>
          </a:p>
        </p:txBody>
      </p:sp>
      <p:sp>
        <p:nvSpPr>
          <p:cNvPr id="4" name="Date Placeholder 3">
            <a:extLst>
              <a:ext uri="{FF2B5EF4-FFF2-40B4-BE49-F238E27FC236}">
                <a16:creationId xmlns:a16="http://schemas.microsoft.com/office/drawing/2014/main" id="{54A3FBED-13A6-4BB5-BD62-541E11C90348}"/>
              </a:ext>
            </a:extLst>
          </p:cNvPr>
          <p:cNvSpPr>
            <a:spLocks noGrp="1"/>
          </p:cNvSpPr>
          <p:nvPr>
            <p:ph type="dt" sz="half" idx="10"/>
          </p:nvPr>
        </p:nvSpPr>
        <p:spPr/>
        <p:txBody>
          <a:bodyPr/>
          <a:lstStyle>
            <a:lvl1pPr>
              <a:defRPr>
                <a:solidFill>
                  <a:schemeClr val="tx1"/>
                </a:solidFill>
              </a:defRPr>
            </a:lvl1pPr>
          </a:lstStyle>
          <a:p>
            <a:fld id="{FAC2F165-93C1-43F4-851A-DCF0490717AA}" type="datetime1">
              <a:rPr lang="en-GB" smtClean="0"/>
              <a:t>23/03/2022</a:t>
            </a:fld>
            <a:endParaRPr lang="en-GB"/>
          </a:p>
        </p:txBody>
      </p:sp>
      <p:sp>
        <p:nvSpPr>
          <p:cNvPr id="5" name="Footer Placeholder 4">
            <a:extLst>
              <a:ext uri="{FF2B5EF4-FFF2-40B4-BE49-F238E27FC236}">
                <a16:creationId xmlns:a16="http://schemas.microsoft.com/office/drawing/2014/main" id="{E451355A-A853-4448-B886-24D0DFD9EAAF}"/>
              </a:ext>
            </a:extLst>
          </p:cNvPr>
          <p:cNvSpPr>
            <a:spLocks noGrp="1"/>
          </p:cNvSpPr>
          <p:nvPr>
            <p:ph type="ftr" sz="quarter" idx="11"/>
          </p:nvPr>
        </p:nvSpPr>
        <p:spPr/>
        <p:txBody>
          <a:bodyPr/>
          <a:lstStyle>
            <a:lvl1pPr>
              <a:defRPr>
                <a:solidFill>
                  <a:schemeClr val="tx1"/>
                </a:solidFill>
              </a:defRPr>
            </a:lvl1pPr>
          </a:lstStyle>
          <a:p>
            <a:r>
              <a:rPr lang="en-GB"/>
              <a:t>PRESENTATION TITLE</a:t>
            </a:r>
            <a:endParaRPr lang="en-GB" dirty="0"/>
          </a:p>
        </p:txBody>
      </p:sp>
      <p:sp>
        <p:nvSpPr>
          <p:cNvPr id="6" name="Slide Number Placeholder 5">
            <a:extLst>
              <a:ext uri="{FF2B5EF4-FFF2-40B4-BE49-F238E27FC236}">
                <a16:creationId xmlns:a16="http://schemas.microsoft.com/office/drawing/2014/main" id="{54E110D0-CC1C-4CD4-BDC5-864D71A8FF6B}"/>
              </a:ext>
            </a:extLst>
          </p:cNvPr>
          <p:cNvSpPr>
            <a:spLocks noGrp="1"/>
          </p:cNvSpPr>
          <p:nvPr>
            <p:ph type="sldNum" sz="quarter" idx="12"/>
          </p:nvPr>
        </p:nvSpPr>
        <p:spPr/>
        <p:txBody>
          <a:bodyPr/>
          <a:lstStyle>
            <a:lvl1pPr>
              <a:defRPr>
                <a:solidFill>
                  <a:schemeClr val="tx1"/>
                </a:solidFill>
              </a:defRPr>
            </a:lvl1pPr>
          </a:lstStyle>
          <a:p>
            <a:fld id="{D6251A55-B75B-47F9-B93B-382512613126}" type="slidenum">
              <a:rPr lang="en-GB" smtClean="0"/>
              <a:pPr/>
              <a:t>‹#›</a:t>
            </a:fld>
            <a:endParaRPr lang="en-GB"/>
          </a:p>
        </p:txBody>
      </p:sp>
      <p:cxnSp>
        <p:nvCxnSpPr>
          <p:cNvPr id="10" name="Straight Connector 9">
            <a:extLst>
              <a:ext uri="{FF2B5EF4-FFF2-40B4-BE49-F238E27FC236}">
                <a16:creationId xmlns:a16="http://schemas.microsoft.com/office/drawing/2014/main" id="{F2FE52B5-9BC1-4821-8251-1B67835413F2}"/>
              </a:ext>
            </a:extLst>
          </p:cNvPr>
          <p:cNvCxnSpPr/>
          <p:nvPr userDrawn="1"/>
        </p:nvCxnSpPr>
        <p:spPr>
          <a:xfrm>
            <a:off x="360363" y="1296000"/>
            <a:ext cx="1188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D6485CE8-D069-49DA-A46B-BF3F13E80083}"/>
              </a:ext>
            </a:extLst>
          </p:cNvPr>
          <p:cNvSpPr>
            <a:spLocks noGrp="1"/>
          </p:cNvSpPr>
          <p:nvPr>
            <p:ph type="pic" sz="quarter" idx="13"/>
          </p:nvPr>
        </p:nvSpPr>
        <p:spPr>
          <a:xfrm>
            <a:off x="4891088" y="0"/>
            <a:ext cx="4252912" cy="5143500"/>
          </a:xfrm>
        </p:spPr>
        <p:txBody>
          <a:bodyPr/>
          <a:lstStyle/>
          <a:p>
            <a:endParaRPr lang="en-GB"/>
          </a:p>
        </p:txBody>
      </p:sp>
      <p:sp>
        <p:nvSpPr>
          <p:cNvPr id="12" name="TextBox 11">
            <a:extLst>
              <a:ext uri="{FF2B5EF4-FFF2-40B4-BE49-F238E27FC236}">
                <a16:creationId xmlns:a16="http://schemas.microsoft.com/office/drawing/2014/main" id="{BA2D702D-8083-4FA4-A996-FCA3D4744259}"/>
              </a:ext>
            </a:extLst>
          </p:cNvPr>
          <p:cNvSpPr txBox="1"/>
          <p:nvPr userDrawn="1"/>
        </p:nvSpPr>
        <p:spPr>
          <a:xfrm>
            <a:off x="362542" y="4802868"/>
            <a:ext cx="1271182" cy="123111"/>
          </a:xfrm>
          <a:prstGeom prst="rect">
            <a:avLst/>
          </a:prstGeom>
          <a:noFill/>
        </p:spPr>
        <p:txBody>
          <a:bodyPr wrap="none" lIns="0" tIns="0" rIns="0" bIns="0" rtlCol="0">
            <a:spAutoFit/>
          </a:bodyPr>
          <a:lstStyle/>
          <a:p>
            <a:r>
              <a:rPr lang="en-US" sz="800" kern="1200" cap="all" baseline="0" dirty="0">
                <a:solidFill>
                  <a:schemeClr val="accent3"/>
                </a:solidFill>
                <a:latin typeface="+mn-lt"/>
                <a:ea typeface="+mn-ea"/>
                <a:cs typeface="+mn-cs"/>
              </a:rPr>
              <a:t>MERLIN ENTERTAINMENTS | </a:t>
            </a:r>
            <a:endParaRPr lang="en-GB" sz="800" kern="1200" cap="all" baseline="0" dirty="0">
              <a:solidFill>
                <a:schemeClr val="accent3"/>
              </a:solidFill>
              <a:latin typeface="+mn-lt"/>
              <a:ea typeface="+mn-ea"/>
              <a:cs typeface="+mn-cs"/>
            </a:endParaRPr>
          </a:p>
        </p:txBody>
      </p:sp>
    </p:spTree>
    <p:extLst>
      <p:ext uri="{BB962C8B-B14F-4D97-AF65-F5344CB8AC3E}">
        <p14:creationId xmlns:p14="http://schemas.microsoft.com/office/powerpoint/2010/main" val="223225756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54" userDrawn="1">
          <p15:clr>
            <a:srgbClr val="FBAE40"/>
          </p15:clr>
        </p15:guide>
        <p15:guide id="2" orient="horz" pos="1504" userDrawn="1">
          <p15:clr>
            <a:srgbClr val="FBAE40"/>
          </p15:clr>
        </p15:guide>
        <p15:guide id="3" pos="3081"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Header ">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AB415-7878-46A0-81F5-7B8DA0A2CDC4}"/>
              </a:ext>
            </a:extLst>
          </p:cNvPr>
          <p:cNvSpPr>
            <a:spLocks noGrp="1"/>
          </p:cNvSpPr>
          <p:nvPr>
            <p:ph type="title"/>
          </p:nvPr>
        </p:nvSpPr>
        <p:spPr>
          <a:xfrm>
            <a:off x="360364" y="1362076"/>
            <a:ext cx="4039782" cy="1661679"/>
          </a:xfrm>
        </p:spPr>
        <p:txBody>
          <a:bodyPr anchor="t">
            <a:normAutofit/>
          </a:bodyPr>
          <a:lstStyle>
            <a:lvl1pPr>
              <a:defRPr sz="3200">
                <a:solidFill>
                  <a:schemeClr val="tx1"/>
                </a:solidFill>
              </a:defRPr>
            </a:lvl1p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54A3FBED-13A6-4BB5-BD62-541E11C90348}"/>
              </a:ext>
            </a:extLst>
          </p:cNvPr>
          <p:cNvSpPr>
            <a:spLocks noGrp="1"/>
          </p:cNvSpPr>
          <p:nvPr>
            <p:ph type="dt" sz="half" idx="10"/>
          </p:nvPr>
        </p:nvSpPr>
        <p:spPr/>
        <p:txBody>
          <a:bodyPr/>
          <a:lstStyle>
            <a:lvl1pPr>
              <a:defRPr>
                <a:solidFill>
                  <a:schemeClr val="tx1"/>
                </a:solidFill>
              </a:defRPr>
            </a:lvl1pPr>
          </a:lstStyle>
          <a:p>
            <a:fld id="{A19C066F-3381-4009-9D5D-EFD32ADE1C8E}" type="datetime1">
              <a:rPr lang="en-GB" smtClean="0"/>
              <a:t>23/03/2022</a:t>
            </a:fld>
            <a:endParaRPr lang="en-GB"/>
          </a:p>
        </p:txBody>
      </p:sp>
      <p:sp>
        <p:nvSpPr>
          <p:cNvPr id="5" name="Footer Placeholder 4">
            <a:extLst>
              <a:ext uri="{FF2B5EF4-FFF2-40B4-BE49-F238E27FC236}">
                <a16:creationId xmlns:a16="http://schemas.microsoft.com/office/drawing/2014/main" id="{E451355A-A853-4448-B886-24D0DFD9EAAF}"/>
              </a:ext>
            </a:extLst>
          </p:cNvPr>
          <p:cNvSpPr>
            <a:spLocks noGrp="1"/>
          </p:cNvSpPr>
          <p:nvPr>
            <p:ph type="ftr" sz="quarter" idx="11"/>
          </p:nvPr>
        </p:nvSpPr>
        <p:spPr/>
        <p:txBody>
          <a:bodyPr/>
          <a:lstStyle>
            <a:lvl1pPr>
              <a:defRPr>
                <a:solidFill>
                  <a:schemeClr val="tx1"/>
                </a:solidFill>
              </a:defRPr>
            </a:lvl1pPr>
          </a:lstStyle>
          <a:p>
            <a:r>
              <a:rPr lang="en-GB"/>
              <a:t>PRESENTATION TITLE</a:t>
            </a:r>
            <a:endParaRPr lang="en-GB" dirty="0"/>
          </a:p>
        </p:txBody>
      </p:sp>
      <p:sp>
        <p:nvSpPr>
          <p:cNvPr id="6" name="Slide Number Placeholder 5">
            <a:extLst>
              <a:ext uri="{FF2B5EF4-FFF2-40B4-BE49-F238E27FC236}">
                <a16:creationId xmlns:a16="http://schemas.microsoft.com/office/drawing/2014/main" id="{54E110D0-CC1C-4CD4-BDC5-864D71A8FF6B}"/>
              </a:ext>
            </a:extLst>
          </p:cNvPr>
          <p:cNvSpPr>
            <a:spLocks noGrp="1"/>
          </p:cNvSpPr>
          <p:nvPr>
            <p:ph type="sldNum" sz="quarter" idx="12"/>
          </p:nvPr>
        </p:nvSpPr>
        <p:spPr/>
        <p:txBody>
          <a:bodyPr/>
          <a:lstStyle>
            <a:lvl1pPr>
              <a:defRPr>
                <a:solidFill>
                  <a:schemeClr val="tx1"/>
                </a:solidFill>
              </a:defRPr>
            </a:lvl1pPr>
          </a:lstStyle>
          <a:p>
            <a:fld id="{D6251A55-B75B-47F9-B93B-382512613126}" type="slidenum">
              <a:rPr lang="en-GB" smtClean="0"/>
              <a:pPr/>
              <a:t>‹#›</a:t>
            </a:fld>
            <a:endParaRPr lang="en-GB"/>
          </a:p>
        </p:txBody>
      </p:sp>
      <p:sp>
        <p:nvSpPr>
          <p:cNvPr id="9" name="Picture Placeholder 8">
            <a:extLst>
              <a:ext uri="{FF2B5EF4-FFF2-40B4-BE49-F238E27FC236}">
                <a16:creationId xmlns:a16="http://schemas.microsoft.com/office/drawing/2014/main" id="{D6485CE8-D069-49DA-A46B-BF3F13E80083}"/>
              </a:ext>
            </a:extLst>
          </p:cNvPr>
          <p:cNvSpPr>
            <a:spLocks noGrp="1"/>
          </p:cNvSpPr>
          <p:nvPr>
            <p:ph type="pic" sz="quarter" idx="13"/>
          </p:nvPr>
        </p:nvSpPr>
        <p:spPr>
          <a:xfrm>
            <a:off x="4891088" y="0"/>
            <a:ext cx="4252912" cy="5143500"/>
          </a:xfrm>
        </p:spPr>
        <p:txBody>
          <a:bodyPr/>
          <a:lstStyle/>
          <a:p>
            <a:endParaRPr lang="en-GB"/>
          </a:p>
        </p:txBody>
      </p:sp>
      <p:cxnSp>
        <p:nvCxnSpPr>
          <p:cNvPr id="11" name="Straight Connector 10">
            <a:extLst>
              <a:ext uri="{FF2B5EF4-FFF2-40B4-BE49-F238E27FC236}">
                <a16:creationId xmlns:a16="http://schemas.microsoft.com/office/drawing/2014/main" id="{34A0CA6A-52EA-4ED9-BEAC-61FA836D9611}"/>
              </a:ext>
            </a:extLst>
          </p:cNvPr>
          <p:cNvCxnSpPr>
            <a:cxnSpLocks/>
          </p:cNvCxnSpPr>
          <p:nvPr userDrawn="1"/>
        </p:nvCxnSpPr>
        <p:spPr>
          <a:xfrm>
            <a:off x="360363" y="1296000"/>
            <a:ext cx="403978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6A3F9D2-87A3-461C-9993-511D66DEC0C9}"/>
              </a:ext>
            </a:extLst>
          </p:cNvPr>
          <p:cNvSpPr txBox="1"/>
          <p:nvPr userDrawn="1"/>
        </p:nvSpPr>
        <p:spPr>
          <a:xfrm>
            <a:off x="362542" y="4802868"/>
            <a:ext cx="1271182" cy="123111"/>
          </a:xfrm>
          <a:prstGeom prst="rect">
            <a:avLst/>
          </a:prstGeom>
          <a:noFill/>
        </p:spPr>
        <p:txBody>
          <a:bodyPr wrap="none" lIns="0" tIns="0" rIns="0" bIns="0" rtlCol="0">
            <a:spAutoFit/>
          </a:bodyPr>
          <a:lstStyle/>
          <a:p>
            <a:r>
              <a:rPr lang="en-US" sz="800" kern="1200" cap="all" baseline="0" dirty="0">
                <a:solidFill>
                  <a:schemeClr val="accent3"/>
                </a:solidFill>
                <a:latin typeface="+mn-lt"/>
                <a:ea typeface="+mn-ea"/>
                <a:cs typeface="+mn-cs"/>
              </a:rPr>
              <a:t>MERLIN ENTERTAINMENTS | </a:t>
            </a:r>
            <a:endParaRPr lang="en-GB" sz="800" kern="1200" cap="all" baseline="0" dirty="0">
              <a:solidFill>
                <a:schemeClr val="accent3"/>
              </a:solidFill>
              <a:latin typeface="+mn-lt"/>
              <a:ea typeface="+mn-ea"/>
              <a:cs typeface="+mn-cs"/>
            </a:endParaRPr>
          </a:p>
        </p:txBody>
      </p:sp>
    </p:spTree>
    <p:extLst>
      <p:ext uri="{BB962C8B-B14F-4D97-AF65-F5344CB8AC3E}">
        <p14:creationId xmlns:p14="http://schemas.microsoft.com/office/powerpoint/2010/main" val="167577063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54">
          <p15:clr>
            <a:srgbClr val="FBAE40"/>
          </p15:clr>
        </p15:guide>
        <p15:guide id="2" orient="horz" pos="1504">
          <p15:clr>
            <a:srgbClr val="FBAE40"/>
          </p15:clr>
        </p15:guide>
        <p15:guide id="3" pos="308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18DAF85-95B0-48DE-B33D-D8FE9BAEF269}"/>
              </a:ext>
            </a:extLst>
          </p:cNvPr>
          <p:cNvSpPr>
            <a:spLocks noGrp="1"/>
          </p:cNvSpPr>
          <p:nvPr>
            <p:ph type="title"/>
          </p:nvPr>
        </p:nvSpPr>
        <p:spPr>
          <a:xfrm>
            <a:off x="360363" y="360000"/>
            <a:ext cx="8423275" cy="792000"/>
          </a:xfrm>
          <a:prstGeom prst="rect">
            <a:avLst/>
          </a:prstGeom>
        </p:spPr>
        <p:txBody>
          <a:bodyPr vert="horz" lIns="0" tIns="108000" rIns="0" bIns="0" rtlCol="0" anchor="t">
            <a:normAutofit/>
          </a:bodyPr>
          <a:lstStyle/>
          <a:p>
            <a:r>
              <a:rPr lang="en-US" dirty="0"/>
              <a:t>Click to edit</a:t>
            </a:r>
            <a:br>
              <a:rPr lang="en-US" dirty="0"/>
            </a:br>
            <a:r>
              <a:rPr lang="en-US" dirty="0"/>
              <a:t>Master title style</a:t>
            </a:r>
            <a:endParaRPr lang="en-GB" dirty="0"/>
          </a:p>
        </p:txBody>
      </p:sp>
      <p:sp>
        <p:nvSpPr>
          <p:cNvPr id="3" name="Text Placeholder 2">
            <a:extLst>
              <a:ext uri="{FF2B5EF4-FFF2-40B4-BE49-F238E27FC236}">
                <a16:creationId xmlns:a16="http://schemas.microsoft.com/office/drawing/2014/main" id="{D39E887D-6148-4F7E-BA3F-FC1E0D276EDA}"/>
              </a:ext>
            </a:extLst>
          </p:cNvPr>
          <p:cNvSpPr>
            <a:spLocks noGrp="1"/>
          </p:cNvSpPr>
          <p:nvPr>
            <p:ph type="body" idx="1"/>
          </p:nvPr>
        </p:nvSpPr>
        <p:spPr>
          <a:xfrm>
            <a:off x="360363" y="1369219"/>
            <a:ext cx="8423275" cy="306357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5793CE81-DE88-4B42-AB0F-A804C15333FC}"/>
              </a:ext>
            </a:extLst>
          </p:cNvPr>
          <p:cNvSpPr>
            <a:spLocks noGrp="1"/>
          </p:cNvSpPr>
          <p:nvPr>
            <p:ph type="dt" sz="half" idx="2"/>
          </p:nvPr>
        </p:nvSpPr>
        <p:spPr>
          <a:xfrm>
            <a:off x="6668608" y="4802869"/>
            <a:ext cx="1440000" cy="123111"/>
          </a:xfrm>
          <a:prstGeom prst="rect">
            <a:avLst/>
          </a:prstGeom>
        </p:spPr>
        <p:txBody>
          <a:bodyPr vert="horz" lIns="0" tIns="0" rIns="0" bIns="0" rtlCol="0" anchor="ctr">
            <a:spAutoFit/>
          </a:bodyPr>
          <a:lstStyle>
            <a:lvl1pPr algn="l">
              <a:defRPr sz="800">
                <a:solidFill>
                  <a:schemeClr val="tx1">
                    <a:tint val="75000"/>
                  </a:schemeClr>
                </a:solidFill>
                <a:latin typeface="+mn-lt"/>
              </a:defRPr>
            </a:lvl1pPr>
          </a:lstStyle>
          <a:p>
            <a:fld id="{DCC434D3-33EC-4154-B37F-1D8ED4C294B9}" type="datetime1">
              <a:rPr lang="en-GB" smtClean="0"/>
              <a:pPr/>
              <a:t>23/03/2022</a:t>
            </a:fld>
            <a:endParaRPr lang="en-GB" dirty="0"/>
          </a:p>
        </p:txBody>
      </p:sp>
      <p:sp>
        <p:nvSpPr>
          <p:cNvPr id="5" name="Footer Placeholder 4">
            <a:extLst>
              <a:ext uri="{FF2B5EF4-FFF2-40B4-BE49-F238E27FC236}">
                <a16:creationId xmlns:a16="http://schemas.microsoft.com/office/drawing/2014/main" id="{674EC2B1-9D08-499D-B4EC-D6C4E4032A5A}"/>
              </a:ext>
            </a:extLst>
          </p:cNvPr>
          <p:cNvSpPr>
            <a:spLocks noGrp="1"/>
          </p:cNvSpPr>
          <p:nvPr>
            <p:ph type="ftr" sz="quarter" idx="3"/>
          </p:nvPr>
        </p:nvSpPr>
        <p:spPr>
          <a:xfrm>
            <a:off x="1642787" y="4802869"/>
            <a:ext cx="3600000" cy="123111"/>
          </a:xfrm>
          <a:prstGeom prst="rect">
            <a:avLst/>
          </a:prstGeom>
        </p:spPr>
        <p:txBody>
          <a:bodyPr vert="horz" wrap="square" lIns="0" tIns="0" rIns="0" bIns="0" rtlCol="0" anchor="ctr">
            <a:noAutofit/>
          </a:bodyPr>
          <a:lstStyle>
            <a:lvl1pPr algn="l">
              <a:defRPr sz="800" cap="all" baseline="0">
                <a:solidFill>
                  <a:schemeClr val="tx1">
                    <a:tint val="75000"/>
                  </a:schemeClr>
                </a:solidFill>
                <a:latin typeface="+mn-lt"/>
              </a:defRPr>
            </a:lvl1pPr>
          </a:lstStyle>
          <a:p>
            <a:r>
              <a:rPr lang="en-GB" dirty="0"/>
              <a:t>PRESENTATION TITLE</a:t>
            </a:r>
          </a:p>
        </p:txBody>
      </p:sp>
      <p:sp>
        <p:nvSpPr>
          <p:cNvPr id="6" name="Slide Number Placeholder 5">
            <a:extLst>
              <a:ext uri="{FF2B5EF4-FFF2-40B4-BE49-F238E27FC236}">
                <a16:creationId xmlns:a16="http://schemas.microsoft.com/office/drawing/2014/main" id="{4676F35E-EDC5-4278-99E0-DB77948734E0}"/>
              </a:ext>
            </a:extLst>
          </p:cNvPr>
          <p:cNvSpPr>
            <a:spLocks noGrp="1"/>
          </p:cNvSpPr>
          <p:nvPr>
            <p:ph type="sldNum" sz="quarter" idx="4"/>
          </p:nvPr>
        </p:nvSpPr>
        <p:spPr>
          <a:xfrm>
            <a:off x="8423638" y="4802869"/>
            <a:ext cx="360000" cy="123111"/>
          </a:xfrm>
          <a:prstGeom prst="rect">
            <a:avLst/>
          </a:prstGeom>
        </p:spPr>
        <p:txBody>
          <a:bodyPr vert="horz" lIns="0" tIns="0" rIns="0" bIns="0" rtlCol="0" anchor="ctr">
            <a:spAutoFit/>
          </a:bodyPr>
          <a:lstStyle>
            <a:lvl1pPr algn="r">
              <a:defRPr sz="800">
                <a:solidFill>
                  <a:srgbClr val="898989"/>
                </a:solidFill>
                <a:latin typeface="+mn-lt"/>
              </a:defRPr>
            </a:lvl1pPr>
          </a:lstStyle>
          <a:p>
            <a:fld id="{D6251A55-B75B-47F9-B93B-382512613126}" type="slidenum">
              <a:rPr lang="en-GB" smtClean="0"/>
              <a:pPr/>
              <a:t>‹#›</a:t>
            </a:fld>
            <a:endParaRPr lang="en-GB" dirty="0"/>
          </a:p>
        </p:txBody>
      </p:sp>
      <p:cxnSp>
        <p:nvCxnSpPr>
          <p:cNvPr id="8" name="Straight Connector 7">
            <a:extLst>
              <a:ext uri="{FF2B5EF4-FFF2-40B4-BE49-F238E27FC236}">
                <a16:creationId xmlns:a16="http://schemas.microsoft.com/office/drawing/2014/main" id="{AC7333B2-88C7-41D0-B1DE-5CCED0DBC503}"/>
              </a:ext>
            </a:extLst>
          </p:cNvPr>
          <p:cNvCxnSpPr/>
          <p:nvPr userDrawn="1"/>
        </p:nvCxnSpPr>
        <p:spPr>
          <a:xfrm>
            <a:off x="360363" y="366713"/>
            <a:ext cx="720000"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73734EE9-4B58-44B8-B251-9F8F3D2888ED}"/>
              </a:ext>
            </a:extLst>
          </p:cNvPr>
          <p:cNvSpPr txBox="1"/>
          <p:nvPr userDrawn="1"/>
        </p:nvSpPr>
        <p:spPr>
          <a:xfrm>
            <a:off x="362542" y="4802868"/>
            <a:ext cx="1271182" cy="123111"/>
          </a:xfrm>
          <a:prstGeom prst="rect">
            <a:avLst/>
          </a:prstGeom>
          <a:noFill/>
        </p:spPr>
        <p:txBody>
          <a:bodyPr wrap="none" lIns="0" tIns="0" rIns="0" bIns="0" rtlCol="0">
            <a:spAutoFit/>
          </a:bodyPr>
          <a:lstStyle/>
          <a:p>
            <a:r>
              <a:rPr lang="en-US" sz="800" kern="1200" cap="all" baseline="0" dirty="0">
                <a:solidFill>
                  <a:schemeClr val="accent3"/>
                </a:solidFill>
                <a:latin typeface="+mn-lt"/>
                <a:ea typeface="+mn-ea"/>
                <a:cs typeface="+mn-cs"/>
              </a:rPr>
              <a:t>MERLIN ENTERTAINMENTS | </a:t>
            </a:r>
            <a:endParaRPr lang="en-GB" sz="800" kern="1200" cap="all" baseline="0" dirty="0">
              <a:solidFill>
                <a:schemeClr val="accent3"/>
              </a:solidFill>
              <a:latin typeface="+mn-lt"/>
              <a:ea typeface="+mn-ea"/>
              <a:cs typeface="+mn-cs"/>
            </a:endParaRPr>
          </a:p>
        </p:txBody>
      </p:sp>
    </p:spTree>
    <p:extLst>
      <p:ext uri="{BB962C8B-B14F-4D97-AF65-F5344CB8AC3E}">
        <p14:creationId xmlns:p14="http://schemas.microsoft.com/office/powerpoint/2010/main" val="412954616"/>
      </p:ext>
    </p:extLst>
  </p:cSld>
  <p:clrMap bg1="lt1" tx1="dk1" bg2="lt2" tx2="dk2" accent1="accent1" accent2="accent2" accent3="accent3" accent4="accent4" accent5="accent5" accent6="accent6" hlink="hlink" folHlink="folHlink"/>
  <p:sldLayoutIdLst>
    <p:sldLayoutId id="2147483664" r:id="rId1"/>
    <p:sldLayoutId id="2147483663" r:id="rId2"/>
    <p:sldLayoutId id="2147483649" r:id="rId3"/>
    <p:sldLayoutId id="2147483673" r:id="rId4"/>
    <p:sldLayoutId id="2147483650" r:id="rId5"/>
    <p:sldLayoutId id="2147483656" r:id="rId6"/>
    <p:sldLayoutId id="2147483662" r:id="rId7"/>
    <p:sldLayoutId id="2147483651" r:id="rId8"/>
    <p:sldLayoutId id="2147483666" r:id="rId9"/>
    <p:sldLayoutId id="2147483652" r:id="rId10"/>
    <p:sldLayoutId id="2147483671" r:id="rId11"/>
    <p:sldLayoutId id="2147483665" r:id="rId12"/>
    <p:sldLayoutId id="2147483674" r:id="rId13"/>
    <p:sldLayoutId id="2147483675" r:id="rId14"/>
    <p:sldLayoutId id="2147483676" r:id="rId15"/>
    <p:sldLayoutId id="2147483678" r:id="rId16"/>
    <p:sldLayoutId id="2147483679" r:id="rId17"/>
    <p:sldLayoutId id="2147483661" r:id="rId18"/>
    <p:sldLayoutId id="2147483657" r:id="rId19"/>
    <p:sldLayoutId id="2147483669" r:id="rId20"/>
    <p:sldLayoutId id="2147483660" r:id="rId21"/>
    <p:sldLayoutId id="2147483670" r:id="rId22"/>
    <p:sldLayoutId id="2147483653" r:id="rId23"/>
    <p:sldLayoutId id="2147483654" r:id="rId24"/>
    <p:sldLayoutId id="2147483680"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685800" rtl="0" eaLnBrk="1" latinLnBrk="0" hangingPunct="1">
        <a:lnSpc>
          <a:spcPct val="85000"/>
        </a:lnSpc>
        <a:spcBef>
          <a:spcPct val="0"/>
        </a:spcBef>
        <a:buNone/>
        <a:defRPr sz="2400" b="0" kern="1200" cap="all" baseline="0">
          <a:solidFill>
            <a:schemeClr val="tx2"/>
          </a:solidFill>
          <a:latin typeface="+mj-lt"/>
          <a:ea typeface="+mj-ea"/>
          <a:cs typeface="+mj-cs"/>
        </a:defRPr>
      </a:lvl1pPr>
    </p:titleStyle>
    <p:bodyStyle>
      <a:lvl1pPr marL="0" indent="0" algn="l" defTabSz="685800" rtl="0" eaLnBrk="1" latinLnBrk="0" hangingPunct="1">
        <a:lnSpc>
          <a:spcPct val="100000"/>
        </a:lnSpc>
        <a:spcBef>
          <a:spcPts val="1200"/>
        </a:spcBef>
        <a:buFont typeface="Arial" panose="020B0604020202020204" pitchFamily="34" charset="0"/>
        <a:buNone/>
        <a:defRPr sz="1600" kern="1200">
          <a:solidFill>
            <a:schemeClr val="accent3"/>
          </a:solidFill>
          <a:latin typeface="+mn-lt"/>
          <a:ea typeface="+mn-ea"/>
          <a:cs typeface="+mn-cs"/>
        </a:defRPr>
      </a:lvl1pPr>
      <a:lvl2pPr marL="0" indent="0" algn="l" defTabSz="685800" rtl="0" eaLnBrk="1" latinLnBrk="0" hangingPunct="1">
        <a:lnSpc>
          <a:spcPct val="100000"/>
        </a:lnSpc>
        <a:spcBef>
          <a:spcPts val="400"/>
        </a:spcBef>
        <a:spcAft>
          <a:spcPts val="400"/>
        </a:spcAft>
        <a:buFont typeface="Arial" panose="020B0604020202020204" pitchFamily="34" charset="0"/>
        <a:buNone/>
        <a:defRPr sz="1400" kern="1200">
          <a:solidFill>
            <a:schemeClr val="tx1"/>
          </a:solidFill>
          <a:latin typeface="+mn-lt"/>
          <a:ea typeface="+mn-ea"/>
          <a:cs typeface="+mn-cs"/>
        </a:defRPr>
      </a:lvl2pPr>
      <a:lvl3pPr marL="173038" indent="-171450" algn="l" defTabSz="685800" rtl="0" eaLnBrk="1" latinLnBrk="0" hangingPunct="1">
        <a:lnSpc>
          <a:spcPct val="100000"/>
        </a:lnSpc>
        <a:spcBef>
          <a:spcPts val="400"/>
        </a:spcBef>
        <a:spcAft>
          <a:spcPts val="0"/>
        </a:spcAft>
        <a:buClr>
          <a:schemeClr val="accent3"/>
        </a:buClr>
        <a:buFont typeface="Arial" panose="020B0604020202020204" pitchFamily="34" charset="0"/>
        <a:buChar char="•"/>
        <a:defRPr sz="1400" kern="1200">
          <a:solidFill>
            <a:schemeClr val="tx1"/>
          </a:solidFill>
          <a:latin typeface="+mn-lt"/>
          <a:ea typeface="+mn-ea"/>
          <a:cs typeface="+mn-cs"/>
        </a:defRPr>
      </a:lvl3pPr>
      <a:lvl4pPr marL="325438" indent="-146050" algn="l" defTabSz="685800" rtl="0" eaLnBrk="1" latinLnBrk="0" hangingPunct="1">
        <a:lnSpc>
          <a:spcPct val="100000"/>
        </a:lnSpc>
        <a:spcBef>
          <a:spcPts val="200"/>
        </a:spcBef>
        <a:buClr>
          <a:schemeClr val="accent3"/>
        </a:buClr>
        <a:buFont typeface="Arial" panose="020B0604020202020204" pitchFamily="34" charset="0"/>
        <a:buChar char="‒"/>
        <a:defRPr sz="1400" kern="1200">
          <a:solidFill>
            <a:schemeClr val="tx1"/>
          </a:solidFill>
          <a:latin typeface="+mn-lt"/>
          <a:ea typeface="+mn-ea"/>
          <a:cs typeface="+mn-cs"/>
        </a:defRPr>
      </a:lvl4pPr>
      <a:lvl5pPr marL="500063" indent="-153988" algn="l" defTabSz="685800" rtl="0" eaLnBrk="1" latinLnBrk="0" hangingPunct="1">
        <a:lnSpc>
          <a:spcPct val="100000"/>
        </a:lnSpc>
        <a:spcBef>
          <a:spcPts val="0"/>
        </a:spcBef>
        <a:buClr>
          <a:schemeClr val="accent3"/>
        </a:buClr>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7" userDrawn="1">
          <p15:clr>
            <a:srgbClr val="F26B43"/>
          </p15:clr>
        </p15:guide>
        <p15:guide id="2" pos="5533" userDrawn="1">
          <p15:clr>
            <a:srgbClr val="F26B43"/>
          </p15:clr>
        </p15:guide>
        <p15:guide id="3" orient="horz" pos="231" userDrawn="1">
          <p15:clr>
            <a:srgbClr val="F26B43"/>
          </p15:clr>
        </p15:guide>
        <p15:guide id="4" orient="horz" pos="3011" userDrawn="1">
          <p15:clr>
            <a:srgbClr val="F26B43"/>
          </p15:clr>
        </p15:guide>
        <p15:guide id="5" orient="horz" pos="726" userDrawn="1">
          <p15:clr>
            <a:srgbClr val="F26B43"/>
          </p15:clr>
        </p15:guide>
        <p15:guide id="6" orient="horz" pos="858" userDrawn="1">
          <p15:clr>
            <a:srgbClr val="F26B43"/>
          </p15:clr>
        </p15:guide>
        <p15:guide id="7" orient="horz" pos="2786" userDrawn="1">
          <p15:clr>
            <a:srgbClr val="F26B43"/>
          </p15:clr>
        </p15:guide>
        <p15:guide id="8" pos="28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image" Target="../media/image50.png"/><Relationship Id="rId7"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53.png"/><Relationship Id="rId11" Type="http://schemas.openxmlformats.org/officeDocument/2006/relationships/image" Target="../media/image57.jpeg"/><Relationship Id="rId5" Type="http://schemas.openxmlformats.org/officeDocument/2006/relationships/image" Target="../media/image52.png"/><Relationship Id="rId10" Type="http://schemas.openxmlformats.org/officeDocument/2006/relationships/image" Target="../media/image56.jpeg"/><Relationship Id="rId4" Type="http://schemas.openxmlformats.org/officeDocument/2006/relationships/image" Target="../media/image51.png"/><Relationship Id="rId9" Type="http://schemas.openxmlformats.org/officeDocument/2006/relationships/image" Target="../media/image55.jpeg"/></Relationships>
</file>

<file path=ppt/slides/_rels/slide11.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26.png"/><Relationship Id="rId1" Type="http://schemas.openxmlformats.org/officeDocument/2006/relationships/slideLayout" Target="../slideLayouts/slideLayout11.xml"/><Relationship Id="rId5" Type="http://schemas.openxmlformats.org/officeDocument/2006/relationships/image" Target="../media/image60.jpg"/><Relationship Id="rId4" Type="http://schemas.openxmlformats.org/officeDocument/2006/relationships/image" Target="../media/image59.jpeg"/></Relationships>
</file>

<file path=ppt/slides/_rels/slide12.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65.jpeg"/><Relationship Id="rId2" Type="http://schemas.openxmlformats.org/officeDocument/2006/relationships/notesSlide" Target="../notesSlides/notesSlide9.xml"/><Relationship Id="rId1" Type="http://schemas.openxmlformats.org/officeDocument/2006/relationships/slideLayout" Target="../slideLayouts/slideLayout24.xml"/><Relationship Id="rId6" Type="http://schemas.openxmlformats.org/officeDocument/2006/relationships/image" Target="../media/image64.jpg"/><Relationship Id="rId5" Type="http://schemas.openxmlformats.org/officeDocument/2006/relationships/image" Target="../media/image63.jpeg"/><Relationship Id="rId4" Type="http://schemas.openxmlformats.org/officeDocument/2006/relationships/image" Target="../media/image62.jp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11.xml"/><Relationship Id="rId5" Type="http://schemas.openxmlformats.org/officeDocument/2006/relationships/image" Target="../media/image67.jpeg"/><Relationship Id="rId4" Type="http://schemas.openxmlformats.org/officeDocument/2006/relationships/image" Target="../media/image66.jpeg"/></Relationships>
</file>

<file path=ppt/slides/_rels/slide14.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2.xml"/><Relationship Id="rId1" Type="http://schemas.openxmlformats.org/officeDocument/2006/relationships/slideLayout" Target="../slideLayouts/slideLayout11.xml"/><Relationship Id="rId4" Type="http://schemas.openxmlformats.org/officeDocument/2006/relationships/image" Target="../media/image69.jpg"/></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18" Type="http://schemas.openxmlformats.org/officeDocument/2006/relationships/image" Target="../media/image31.pn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png"/><Relationship Id="rId17" Type="http://schemas.openxmlformats.org/officeDocument/2006/relationships/image" Target="../media/image30.png"/><Relationship Id="rId2" Type="http://schemas.openxmlformats.org/officeDocument/2006/relationships/notesSlide" Target="../notesSlides/notesSlide3.xml"/><Relationship Id="rId16" Type="http://schemas.openxmlformats.org/officeDocument/2006/relationships/image" Target="../media/image29.PNG"/><Relationship Id="rId1" Type="http://schemas.openxmlformats.org/officeDocument/2006/relationships/slideLayout" Target="../slideLayouts/slideLayout10.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5" Type="http://schemas.openxmlformats.org/officeDocument/2006/relationships/image" Target="../media/image2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 Id="rId14" Type="http://schemas.openxmlformats.org/officeDocument/2006/relationships/image" Target="../media/image27.png"/></Relationships>
</file>

<file path=ppt/slides/_rels/slide4.xml.rels><?xml version="1.0" encoding="UTF-8" standalone="yes"?>
<Relationships xmlns="http://schemas.openxmlformats.org/package/2006/relationships"><Relationship Id="rId8" Type="http://schemas.openxmlformats.org/officeDocument/2006/relationships/image" Target="../media/image37.jpg"/><Relationship Id="rId3" Type="http://schemas.openxmlformats.org/officeDocument/2006/relationships/image" Target="../media/image32.png"/><Relationship Id="rId7" Type="http://schemas.openxmlformats.org/officeDocument/2006/relationships/image" Target="../media/image36.jpe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35.jpeg"/><Relationship Id="rId5" Type="http://schemas.openxmlformats.org/officeDocument/2006/relationships/image" Target="../media/image34.png"/><Relationship Id="rId4" Type="http://schemas.openxmlformats.org/officeDocument/2006/relationships/image" Target="../media/image33.png"/></Relationships>
</file>

<file path=ppt/slides/_rels/slide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39.png"/></Relationships>
</file>

<file path=ppt/slides/_rels/slide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8.xml"/><Relationship Id="rId6" Type="http://schemas.openxmlformats.org/officeDocument/2006/relationships/image" Target="../media/image43.png"/><Relationship Id="rId5" Type="http://schemas.openxmlformats.org/officeDocument/2006/relationships/image" Target="../media/image40.svg"/><Relationship Id="rId4" Type="http://schemas.openxmlformats.org/officeDocument/2006/relationships/image" Target="../media/image42.png"/></Relationships>
</file>

<file path=ppt/slides/_rels/slide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11.xml"/><Relationship Id="rId5" Type="http://schemas.openxmlformats.org/officeDocument/2006/relationships/image" Target="../media/image47.jpg"/><Relationship Id="rId4" Type="http://schemas.openxmlformats.org/officeDocument/2006/relationships/image" Target="../media/image46.jpeg"/></Relationships>
</file>

<file path=ppt/slides/_rels/slide8.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41.png"/></Relationships>
</file>

<file path=ppt/slides/_rels/slide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AA8B5-10D9-48C8-BF13-E4ADBFF5E2F8}"/>
              </a:ext>
            </a:extLst>
          </p:cNvPr>
          <p:cNvSpPr>
            <a:spLocks noGrp="1"/>
          </p:cNvSpPr>
          <p:nvPr>
            <p:ph type="title"/>
          </p:nvPr>
        </p:nvSpPr>
        <p:spPr>
          <a:xfrm>
            <a:off x="361812" y="1362076"/>
            <a:ext cx="3486288" cy="1661679"/>
          </a:xfrm>
        </p:spPr>
        <p:txBody>
          <a:bodyPr/>
          <a:lstStyle/>
          <a:p>
            <a:r>
              <a:rPr lang="en-US" dirty="0"/>
              <a:t>Merlin </a:t>
            </a:r>
            <a:br>
              <a:rPr lang="en-US" dirty="0"/>
            </a:br>
            <a:r>
              <a:rPr lang="en-US" dirty="0"/>
              <a:t>North America</a:t>
            </a:r>
            <a:br>
              <a:rPr lang="en-US" dirty="0"/>
            </a:br>
            <a:r>
              <a:rPr lang="en-US" dirty="0"/>
              <a:t>Overview</a:t>
            </a:r>
            <a:endParaRPr lang="en-GB" dirty="0"/>
          </a:p>
        </p:txBody>
      </p:sp>
      <p:sp>
        <p:nvSpPr>
          <p:cNvPr id="6" name="Footer Placeholder 5">
            <a:extLst>
              <a:ext uri="{FF2B5EF4-FFF2-40B4-BE49-F238E27FC236}">
                <a16:creationId xmlns:a16="http://schemas.microsoft.com/office/drawing/2014/main" id="{D9B06A34-E5DB-47F5-B87B-AD943D62D405}"/>
              </a:ext>
            </a:extLst>
          </p:cNvPr>
          <p:cNvSpPr>
            <a:spLocks noGrp="1"/>
          </p:cNvSpPr>
          <p:nvPr>
            <p:ph type="ftr" sz="quarter" idx="11"/>
          </p:nvPr>
        </p:nvSpPr>
        <p:spPr/>
        <p:txBody>
          <a:bodyPr/>
          <a:lstStyle/>
          <a:p>
            <a:r>
              <a:rPr lang="en-US" dirty="0"/>
              <a:t>North American Attractions</a:t>
            </a:r>
            <a:endParaRPr lang="en-GB" dirty="0"/>
          </a:p>
        </p:txBody>
      </p:sp>
      <p:sp>
        <p:nvSpPr>
          <p:cNvPr id="5" name="Slide Number Placeholder 4">
            <a:extLst>
              <a:ext uri="{FF2B5EF4-FFF2-40B4-BE49-F238E27FC236}">
                <a16:creationId xmlns:a16="http://schemas.microsoft.com/office/drawing/2014/main" id="{E3A87D68-6B88-4C40-8B76-8741D42E0FA4}"/>
              </a:ext>
            </a:extLst>
          </p:cNvPr>
          <p:cNvSpPr>
            <a:spLocks noGrp="1"/>
          </p:cNvSpPr>
          <p:nvPr>
            <p:ph type="sldNum" sz="quarter" idx="12"/>
          </p:nvPr>
        </p:nvSpPr>
        <p:spPr/>
        <p:txBody>
          <a:bodyPr/>
          <a:lstStyle/>
          <a:p>
            <a:fld id="{D6251A55-B75B-47F9-B93B-382512613126}" type="slidenum">
              <a:rPr lang="en-GB" smtClean="0"/>
              <a:pPr/>
              <a:t>0</a:t>
            </a:fld>
            <a:endParaRPr lang="en-GB"/>
          </a:p>
        </p:txBody>
      </p:sp>
      <p:pic>
        <p:nvPicPr>
          <p:cNvPr id="10" name="Picture Placeholder 9">
            <a:extLst>
              <a:ext uri="{FF2B5EF4-FFF2-40B4-BE49-F238E27FC236}">
                <a16:creationId xmlns:a16="http://schemas.microsoft.com/office/drawing/2014/main" id="{6579BD3B-41A2-4A13-B127-D996F1E66E06}"/>
              </a:ext>
            </a:extLst>
          </p:cNvPr>
          <p:cNvPicPr>
            <a:picLocks noGrp="1" noChangeAspect="1"/>
          </p:cNvPicPr>
          <p:nvPr>
            <p:ph type="pic" sz="quarter" idx="13"/>
          </p:nvPr>
        </p:nvPicPr>
        <p:blipFill rotWithShape="1">
          <a:blip r:embed="rId3" cstate="hqprint">
            <a:extLst>
              <a:ext uri="{28A0092B-C50C-407E-A947-70E740481C1C}">
                <a14:useLocalDpi xmlns:a14="http://schemas.microsoft.com/office/drawing/2010/main" val="0"/>
              </a:ext>
            </a:extLst>
          </a:blip>
          <a:srcRect l="4213" r="40663"/>
          <a:stretch/>
        </p:blipFill>
        <p:spPr>
          <a:xfrm>
            <a:off x="4891088" y="0"/>
            <a:ext cx="4252912" cy="5143500"/>
          </a:xfrm>
        </p:spPr>
      </p:pic>
      <p:pic>
        <p:nvPicPr>
          <p:cNvPr id="9" name="Picture 8" descr="Logo&#10;&#10;Description automatically generated">
            <a:extLst>
              <a:ext uri="{FF2B5EF4-FFF2-40B4-BE49-F238E27FC236}">
                <a16:creationId xmlns:a16="http://schemas.microsoft.com/office/drawing/2014/main" id="{7ADACA11-2E97-437F-9E0A-11F0CEAC61A9}"/>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99060" y="133700"/>
            <a:ext cx="1642787" cy="1162138"/>
          </a:xfrm>
          <a:prstGeom prst="rect">
            <a:avLst/>
          </a:prstGeom>
        </p:spPr>
      </p:pic>
    </p:spTree>
    <p:extLst>
      <p:ext uri="{BB962C8B-B14F-4D97-AF65-F5344CB8AC3E}">
        <p14:creationId xmlns:p14="http://schemas.microsoft.com/office/powerpoint/2010/main" val="1236170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4481991-9037-4F72-A85F-8E553DCBC1C4}"/>
              </a:ext>
            </a:extLst>
          </p:cNvPr>
          <p:cNvSpPr>
            <a:spLocks noGrp="1"/>
          </p:cNvSpPr>
          <p:nvPr>
            <p:ph type="ftr" sz="quarter" idx="11"/>
          </p:nvPr>
        </p:nvSpPr>
        <p:spPr/>
        <p:txBody>
          <a:bodyPr/>
          <a:lstStyle/>
          <a:p>
            <a:r>
              <a:rPr lang="en-US" dirty="0"/>
              <a:t>North American Attractions overview</a:t>
            </a:r>
            <a:endParaRPr lang="en-GB" dirty="0"/>
          </a:p>
        </p:txBody>
      </p:sp>
      <p:sp>
        <p:nvSpPr>
          <p:cNvPr id="6" name="Slide Number Placeholder 5">
            <a:extLst>
              <a:ext uri="{FF2B5EF4-FFF2-40B4-BE49-F238E27FC236}">
                <a16:creationId xmlns:a16="http://schemas.microsoft.com/office/drawing/2014/main" id="{76A3BD21-66E4-41EE-BAC0-50D75EFDB22B}"/>
              </a:ext>
            </a:extLst>
          </p:cNvPr>
          <p:cNvSpPr>
            <a:spLocks noGrp="1"/>
          </p:cNvSpPr>
          <p:nvPr>
            <p:ph type="sldNum" sz="quarter" idx="12"/>
          </p:nvPr>
        </p:nvSpPr>
        <p:spPr/>
        <p:txBody>
          <a:bodyPr/>
          <a:lstStyle/>
          <a:p>
            <a:fld id="{D6251A55-B75B-47F9-B93B-382512613126}" type="slidenum">
              <a:rPr lang="en-GB" smtClean="0"/>
              <a:pPr/>
              <a:t>9</a:t>
            </a:fld>
            <a:endParaRPr lang="en-GB"/>
          </a:p>
        </p:txBody>
      </p:sp>
      <p:sp>
        <p:nvSpPr>
          <p:cNvPr id="13" name="Rectangle 1">
            <a:extLst>
              <a:ext uri="{FF2B5EF4-FFF2-40B4-BE49-F238E27FC236}">
                <a16:creationId xmlns:a16="http://schemas.microsoft.com/office/drawing/2014/main" id="{864F2DD7-2816-4A92-9F9F-556ECD18E140}"/>
              </a:ext>
            </a:extLst>
          </p:cNvPr>
          <p:cNvSpPr>
            <a:spLocks noChangeArrowheads="1"/>
          </p:cNvSpPr>
          <p:nvPr/>
        </p:nvSpPr>
        <p:spPr bwMode="auto">
          <a:xfrm>
            <a:off x="152400" y="2359"/>
            <a:ext cx="184731"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pic>
        <p:nvPicPr>
          <p:cNvPr id="15" name="Picture 14" descr="A close up of a logo&#10;&#10;Description automatically generated">
            <a:extLst>
              <a:ext uri="{FF2B5EF4-FFF2-40B4-BE49-F238E27FC236}">
                <a16:creationId xmlns:a16="http://schemas.microsoft.com/office/drawing/2014/main" id="{334B5A14-64C2-4FFD-924B-9723AF3F00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43196" y="3603845"/>
            <a:ext cx="1287780" cy="566623"/>
          </a:xfrm>
          <a:prstGeom prst="rect">
            <a:avLst/>
          </a:prstGeom>
        </p:spPr>
      </p:pic>
      <p:pic>
        <p:nvPicPr>
          <p:cNvPr id="18" name="Picture 17" descr="C:\Users\Tdockery\AppData\Local\Microsoft\Windows\Temporary Internet Files\Content.IE5\V190LLOX\Castle Hotel logo_square Vector HR.png">
            <a:extLst>
              <a:ext uri="{FF2B5EF4-FFF2-40B4-BE49-F238E27FC236}">
                <a16:creationId xmlns:a16="http://schemas.microsoft.com/office/drawing/2014/main" id="{AE2CC59D-BF38-452F-8278-23F5E7AA7E1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79151" y="3476529"/>
            <a:ext cx="1287780" cy="82125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close up of a sign&#10;&#10;Description automatically generated">
            <a:extLst>
              <a:ext uri="{FF2B5EF4-FFF2-40B4-BE49-F238E27FC236}">
                <a16:creationId xmlns:a16="http://schemas.microsoft.com/office/drawing/2014/main" id="{B908293E-4CEB-4DA1-A090-ED610FD45B94}"/>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3921848" y="3701256"/>
            <a:ext cx="1287780" cy="371800"/>
          </a:xfrm>
          <a:prstGeom prst="rect">
            <a:avLst/>
          </a:prstGeom>
        </p:spPr>
      </p:pic>
      <p:pic>
        <p:nvPicPr>
          <p:cNvPr id="17" name="Picture 16" descr="A close up of a sign&#10;&#10;Description automatically generated">
            <a:extLst>
              <a:ext uri="{FF2B5EF4-FFF2-40B4-BE49-F238E27FC236}">
                <a16:creationId xmlns:a16="http://schemas.microsoft.com/office/drawing/2014/main" id="{E8800680-CF42-4F99-AA09-DC55F61B82E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00500" y="3609516"/>
            <a:ext cx="1287780" cy="555281"/>
          </a:xfrm>
          <a:prstGeom prst="rect">
            <a:avLst/>
          </a:prstGeom>
        </p:spPr>
      </p:pic>
      <p:sp>
        <p:nvSpPr>
          <p:cNvPr id="26" name="TextBox 25">
            <a:extLst>
              <a:ext uri="{FF2B5EF4-FFF2-40B4-BE49-F238E27FC236}">
                <a16:creationId xmlns:a16="http://schemas.microsoft.com/office/drawing/2014/main" id="{B7B101E9-A0F9-4A86-8D50-8B0CFA293E6F}"/>
              </a:ext>
            </a:extLst>
          </p:cNvPr>
          <p:cNvSpPr txBox="1"/>
          <p:nvPr/>
        </p:nvSpPr>
        <p:spPr>
          <a:xfrm>
            <a:off x="3442787" y="805623"/>
            <a:ext cx="5340851" cy="307777"/>
          </a:xfrm>
          <a:prstGeom prst="rect">
            <a:avLst/>
          </a:prstGeom>
          <a:noFill/>
        </p:spPr>
        <p:txBody>
          <a:bodyPr wrap="square" rtlCol="0">
            <a:spAutoFit/>
          </a:bodyPr>
          <a:lstStyle/>
          <a:p>
            <a:pPr marL="1588" marR="42754" lvl="2">
              <a:spcBef>
                <a:spcPts val="400"/>
              </a:spcBef>
              <a:buClr>
                <a:schemeClr val="accent3"/>
              </a:buClr>
              <a:buSzPct val="100000"/>
              <a:tabLst>
                <a:tab pos="88900" algn="l"/>
                <a:tab pos="163513" algn="l"/>
              </a:tabLst>
            </a:pPr>
            <a:r>
              <a:rPr lang="en-US" sz="1400" dirty="0">
                <a:solidFill>
                  <a:srgbClr val="1E2C92"/>
                </a:solidFill>
              </a:rPr>
              <a:t>AWESOME AWAITS at LEGOLAND</a:t>
            </a:r>
            <a:r>
              <a:rPr lang="en-US" sz="1400" baseline="30000" dirty="0">
                <a:solidFill>
                  <a:srgbClr val="1E2C92"/>
                </a:solidFill>
              </a:rPr>
              <a:t>®</a:t>
            </a:r>
            <a:r>
              <a:rPr lang="en-US" sz="1400" dirty="0">
                <a:solidFill>
                  <a:srgbClr val="1E2C92"/>
                </a:solidFill>
              </a:rPr>
              <a:t> California Resort, Carlsbad, CA. </a:t>
            </a:r>
          </a:p>
        </p:txBody>
      </p:sp>
      <p:sp>
        <p:nvSpPr>
          <p:cNvPr id="10" name="Rectangle: Rounded Corners 9">
            <a:extLst>
              <a:ext uri="{FF2B5EF4-FFF2-40B4-BE49-F238E27FC236}">
                <a16:creationId xmlns:a16="http://schemas.microsoft.com/office/drawing/2014/main" id="{34AD4883-644A-4C57-BA61-C6B24153A98D}"/>
              </a:ext>
            </a:extLst>
          </p:cNvPr>
          <p:cNvSpPr/>
          <p:nvPr/>
        </p:nvSpPr>
        <p:spPr>
          <a:xfrm>
            <a:off x="244765" y="152400"/>
            <a:ext cx="1398022" cy="48878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descr="A close up of a sign&#10;&#10;Description automatically generated">
            <a:extLst>
              <a:ext uri="{FF2B5EF4-FFF2-40B4-BE49-F238E27FC236}">
                <a16:creationId xmlns:a16="http://schemas.microsoft.com/office/drawing/2014/main" id="{FF87660B-BAFB-48F1-BEB3-1720A6BDA44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4424" y="278743"/>
            <a:ext cx="2957534" cy="1239604"/>
          </a:xfrm>
          <a:prstGeom prst="rect">
            <a:avLst/>
          </a:prstGeom>
        </p:spPr>
      </p:pic>
      <p:pic>
        <p:nvPicPr>
          <p:cNvPr id="8" name="Picture 7" descr="A picture containing child, little, person, toy&#10;&#10;Description automatically generated">
            <a:extLst>
              <a:ext uri="{FF2B5EF4-FFF2-40B4-BE49-F238E27FC236}">
                <a16:creationId xmlns:a16="http://schemas.microsoft.com/office/drawing/2014/main" id="{93AEE88D-68FD-4D40-B9E2-53298F3B764E}"/>
              </a:ext>
            </a:extLst>
          </p:cNvPr>
          <p:cNvPicPr>
            <a:picLocks noChangeAspect="1"/>
          </p:cNvPicPr>
          <p:nvPr/>
        </p:nvPicPr>
        <p:blipFill rotWithShape="1">
          <a:blip r:embed="rId8" cstate="hqprint">
            <a:extLst>
              <a:ext uri="{28A0092B-C50C-407E-A947-70E740481C1C}">
                <a14:useLocalDpi xmlns:a14="http://schemas.microsoft.com/office/drawing/2010/main" val="0"/>
              </a:ext>
            </a:extLst>
          </a:blip>
          <a:srcRect l="5262" t="676" r="12110" b="13287"/>
          <a:stretch/>
        </p:blipFill>
        <p:spPr>
          <a:xfrm>
            <a:off x="380272" y="1812499"/>
            <a:ext cx="2038306" cy="1412067"/>
          </a:xfrm>
          <a:prstGeom prst="rect">
            <a:avLst/>
          </a:prstGeom>
        </p:spPr>
      </p:pic>
      <p:pic>
        <p:nvPicPr>
          <p:cNvPr id="16" name="Picture 15" descr="A close up of a sign&#10;&#10;Description automatically generated">
            <a:extLst>
              <a:ext uri="{FF2B5EF4-FFF2-40B4-BE49-F238E27FC236}">
                <a16:creationId xmlns:a16="http://schemas.microsoft.com/office/drawing/2014/main" id="{ED5B907E-51C6-4B11-BC95-1C4A6C94265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4544" y="3603845"/>
            <a:ext cx="1287780" cy="539753"/>
          </a:xfrm>
          <a:prstGeom prst="rect">
            <a:avLst/>
          </a:prstGeom>
        </p:spPr>
      </p:pic>
      <p:pic>
        <p:nvPicPr>
          <p:cNvPr id="19" name="Picture 18">
            <a:extLst>
              <a:ext uri="{FF2B5EF4-FFF2-40B4-BE49-F238E27FC236}">
                <a16:creationId xmlns:a16="http://schemas.microsoft.com/office/drawing/2014/main" id="{F32AA6FC-1870-46A8-88D0-18E8691A7BC2}"/>
              </a:ext>
            </a:extLst>
          </p:cNvPr>
          <p:cNvPicPr>
            <a:picLocks noChangeAspect="1"/>
          </p:cNvPicPr>
          <p:nvPr/>
        </p:nvPicPr>
        <p:blipFill rotWithShape="1">
          <a:blip r:embed="rId9" cstate="hqprint">
            <a:extLst>
              <a:ext uri="{28A0092B-C50C-407E-A947-70E740481C1C}">
                <a14:useLocalDpi xmlns:a14="http://schemas.microsoft.com/office/drawing/2010/main" val="0"/>
              </a:ext>
            </a:extLst>
          </a:blip>
          <a:srcRect l="13206" t="1598" r="11285" b="18238"/>
          <a:stretch/>
        </p:blipFill>
        <p:spPr>
          <a:xfrm>
            <a:off x="4456236" y="1812499"/>
            <a:ext cx="2038307" cy="1412066"/>
          </a:xfrm>
          <a:prstGeom prst="rect">
            <a:avLst/>
          </a:prstGeom>
        </p:spPr>
      </p:pic>
      <p:pic>
        <p:nvPicPr>
          <p:cNvPr id="21" name="Picture 20">
            <a:extLst>
              <a:ext uri="{FF2B5EF4-FFF2-40B4-BE49-F238E27FC236}">
                <a16:creationId xmlns:a16="http://schemas.microsoft.com/office/drawing/2014/main" id="{1CEF3DED-077B-4DA8-8E1E-C17ACB96C1EF}"/>
              </a:ext>
            </a:extLst>
          </p:cNvPr>
          <p:cNvPicPr>
            <a:picLocks noChangeAspect="1"/>
          </p:cNvPicPr>
          <p:nvPr/>
        </p:nvPicPr>
        <p:blipFill rotWithShape="1">
          <a:blip r:embed="rId10" cstate="hqprint">
            <a:extLst>
              <a:ext uri="{28A0092B-C50C-407E-A947-70E740481C1C}">
                <a14:useLocalDpi xmlns:a14="http://schemas.microsoft.com/office/drawing/2010/main" val="0"/>
              </a:ext>
            </a:extLst>
          </a:blip>
          <a:srcRect l="1544" r="732"/>
          <a:stretch/>
        </p:blipFill>
        <p:spPr>
          <a:xfrm>
            <a:off x="6489409" y="1812512"/>
            <a:ext cx="2069902" cy="1412064"/>
          </a:xfrm>
          <a:prstGeom prst="rect">
            <a:avLst/>
          </a:prstGeom>
        </p:spPr>
      </p:pic>
      <p:pic>
        <p:nvPicPr>
          <p:cNvPr id="12" name="Picture 11">
            <a:extLst>
              <a:ext uri="{FF2B5EF4-FFF2-40B4-BE49-F238E27FC236}">
                <a16:creationId xmlns:a16="http://schemas.microsoft.com/office/drawing/2014/main" id="{B78AE116-B753-41EB-996D-D36AC27B6DBF}"/>
              </a:ext>
            </a:extLst>
          </p:cNvPr>
          <p:cNvPicPr>
            <a:picLocks noChangeAspect="1"/>
          </p:cNvPicPr>
          <p:nvPr/>
        </p:nvPicPr>
        <p:blipFill rotWithShape="1">
          <a:blip r:embed="rId11" cstate="hqprint">
            <a:extLst>
              <a:ext uri="{28A0092B-C50C-407E-A947-70E740481C1C}">
                <a14:useLocalDpi xmlns:a14="http://schemas.microsoft.com/office/drawing/2010/main" val="0"/>
              </a:ext>
            </a:extLst>
          </a:blip>
          <a:srcRect l="110" r="3553"/>
          <a:stretch/>
        </p:blipFill>
        <p:spPr>
          <a:xfrm>
            <a:off x="2418756" y="1812499"/>
            <a:ext cx="2038307" cy="1410539"/>
          </a:xfrm>
          <a:prstGeom prst="rect">
            <a:avLst/>
          </a:prstGeom>
        </p:spPr>
      </p:pic>
    </p:spTree>
    <p:extLst>
      <p:ext uri="{BB962C8B-B14F-4D97-AF65-F5344CB8AC3E}">
        <p14:creationId xmlns:p14="http://schemas.microsoft.com/office/powerpoint/2010/main" val="2624453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2731FD5-888A-4C52-A9A3-58051ABFDCAB}"/>
              </a:ext>
            </a:extLst>
          </p:cNvPr>
          <p:cNvSpPr>
            <a:spLocks noGrp="1"/>
          </p:cNvSpPr>
          <p:nvPr>
            <p:ph type="sldNum" sz="quarter" idx="12"/>
          </p:nvPr>
        </p:nvSpPr>
        <p:spPr/>
        <p:txBody>
          <a:bodyPr/>
          <a:lstStyle/>
          <a:p>
            <a:fld id="{D6251A55-B75B-47F9-B93B-382512613126}" type="slidenum">
              <a:rPr lang="en-GB" smtClean="0"/>
              <a:pPr/>
              <a:t>10</a:t>
            </a:fld>
            <a:endParaRPr lang="en-GB"/>
          </a:p>
        </p:txBody>
      </p:sp>
      <p:sp>
        <p:nvSpPr>
          <p:cNvPr id="9" name="Footer Placeholder 3">
            <a:extLst>
              <a:ext uri="{FF2B5EF4-FFF2-40B4-BE49-F238E27FC236}">
                <a16:creationId xmlns:a16="http://schemas.microsoft.com/office/drawing/2014/main" id="{39D74D63-3C26-4D08-B592-03CE360C7325}"/>
              </a:ext>
            </a:extLst>
          </p:cNvPr>
          <p:cNvSpPr>
            <a:spLocks noGrp="1"/>
          </p:cNvSpPr>
          <p:nvPr>
            <p:ph type="ftr" sz="quarter" idx="11"/>
          </p:nvPr>
        </p:nvSpPr>
        <p:spPr>
          <a:xfrm>
            <a:off x="1642787" y="4802869"/>
            <a:ext cx="3600000" cy="123111"/>
          </a:xfrm>
        </p:spPr>
        <p:txBody>
          <a:bodyPr/>
          <a:lstStyle/>
          <a:p>
            <a:r>
              <a:rPr lang="en-US" dirty="0"/>
              <a:t>North American Attraction overview</a:t>
            </a:r>
            <a:endParaRPr lang="en-GB" dirty="0"/>
          </a:p>
        </p:txBody>
      </p:sp>
      <p:sp>
        <p:nvSpPr>
          <p:cNvPr id="20" name="Content Placeholder 6">
            <a:extLst>
              <a:ext uri="{FF2B5EF4-FFF2-40B4-BE49-F238E27FC236}">
                <a16:creationId xmlns:a16="http://schemas.microsoft.com/office/drawing/2014/main" id="{600E0816-910C-411D-BD51-B72B4D87BE54}"/>
              </a:ext>
            </a:extLst>
          </p:cNvPr>
          <p:cNvSpPr txBox="1">
            <a:spLocks/>
          </p:cNvSpPr>
          <p:nvPr/>
        </p:nvSpPr>
        <p:spPr>
          <a:xfrm>
            <a:off x="552616" y="1745674"/>
            <a:ext cx="3760304" cy="2514754"/>
          </a:xfrm>
          <a:prstGeom prst="rect">
            <a:avLst/>
          </a:prstGeom>
        </p:spPr>
        <p:txBody>
          <a:bodyPr vert="horz" lIns="0" tIns="0" rIns="0" bIns="0" rtlCol="0">
            <a:normAutofit/>
          </a:bodyPr>
          <a:lstStyle>
            <a:lvl1pPr marL="0" indent="0" algn="l" defTabSz="685800" rtl="0" eaLnBrk="1" latinLnBrk="0" hangingPunct="1">
              <a:lnSpc>
                <a:spcPct val="100000"/>
              </a:lnSpc>
              <a:spcBef>
                <a:spcPts val="1200"/>
              </a:spcBef>
              <a:buFont typeface="Arial" panose="020B0604020202020204" pitchFamily="34" charset="0"/>
              <a:buNone/>
              <a:defRPr sz="1600" kern="1200">
                <a:solidFill>
                  <a:schemeClr val="accent3"/>
                </a:solidFill>
                <a:latin typeface="+mn-lt"/>
                <a:ea typeface="+mn-ea"/>
                <a:cs typeface="+mn-cs"/>
              </a:defRPr>
            </a:lvl1pPr>
            <a:lvl2pPr marL="0" indent="0" algn="l" defTabSz="685800" rtl="0" eaLnBrk="1" latinLnBrk="0" hangingPunct="1">
              <a:lnSpc>
                <a:spcPct val="100000"/>
              </a:lnSpc>
              <a:spcBef>
                <a:spcPts val="400"/>
              </a:spcBef>
              <a:spcAft>
                <a:spcPts val="400"/>
              </a:spcAft>
              <a:buFont typeface="Arial" panose="020B0604020202020204" pitchFamily="34" charset="0"/>
              <a:buNone/>
              <a:defRPr sz="1400" kern="1200">
                <a:solidFill>
                  <a:schemeClr val="tx1"/>
                </a:solidFill>
                <a:latin typeface="+mn-lt"/>
                <a:ea typeface="+mn-ea"/>
                <a:cs typeface="+mn-cs"/>
              </a:defRPr>
            </a:lvl2pPr>
            <a:lvl3pPr marL="173038" indent="-171450" algn="l" defTabSz="685800" rtl="0" eaLnBrk="1" latinLnBrk="0" hangingPunct="1">
              <a:lnSpc>
                <a:spcPct val="100000"/>
              </a:lnSpc>
              <a:spcBef>
                <a:spcPts val="400"/>
              </a:spcBef>
              <a:spcAft>
                <a:spcPts val="0"/>
              </a:spcAft>
              <a:buClr>
                <a:schemeClr val="accent3"/>
              </a:buClr>
              <a:buFont typeface="Arial" panose="020B0604020202020204" pitchFamily="34" charset="0"/>
              <a:buChar char="•"/>
              <a:defRPr sz="1400" kern="1200">
                <a:solidFill>
                  <a:schemeClr val="tx1"/>
                </a:solidFill>
                <a:latin typeface="+mn-lt"/>
                <a:ea typeface="+mn-ea"/>
                <a:cs typeface="+mn-cs"/>
              </a:defRPr>
            </a:lvl3pPr>
            <a:lvl4pPr marL="325438" indent="-146050" algn="l" defTabSz="685800" rtl="0" eaLnBrk="1" latinLnBrk="0" hangingPunct="1">
              <a:lnSpc>
                <a:spcPct val="100000"/>
              </a:lnSpc>
              <a:spcBef>
                <a:spcPts val="200"/>
              </a:spcBef>
              <a:buClr>
                <a:schemeClr val="accent3"/>
              </a:buClr>
              <a:buFont typeface="Arial" panose="020B0604020202020204" pitchFamily="34" charset="0"/>
              <a:buChar char="‒"/>
              <a:defRPr sz="1400" kern="1200">
                <a:solidFill>
                  <a:schemeClr val="tx1"/>
                </a:solidFill>
                <a:latin typeface="+mn-lt"/>
                <a:ea typeface="+mn-ea"/>
                <a:cs typeface="+mn-cs"/>
              </a:defRPr>
            </a:lvl4pPr>
            <a:lvl5pPr marL="500063" indent="-153988" algn="l" defTabSz="685800" rtl="0" eaLnBrk="1" latinLnBrk="0" hangingPunct="1">
              <a:lnSpc>
                <a:spcPct val="100000"/>
              </a:lnSpc>
              <a:spcBef>
                <a:spcPts val="0"/>
              </a:spcBef>
              <a:buClr>
                <a:schemeClr val="accent3"/>
              </a:buClr>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42754" lvl="1">
              <a:buClr>
                <a:srgbClr val="F2B936"/>
              </a:buClr>
              <a:buSzPct val="100000"/>
              <a:tabLst>
                <a:tab pos="88900" algn="l"/>
                <a:tab pos="163513" algn="l"/>
              </a:tabLst>
            </a:pPr>
            <a:r>
              <a:rPr lang="en-US" dirty="0">
                <a:solidFill>
                  <a:srgbClr val="1E2C92"/>
                </a:solidFill>
              </a:rPr>
              <a:t>LEGOLAND</a:t>
            </a:r>
            <a:r>
              <a:rPr lang="en-US" baseline="30000" dirty="0">
                <a:solidFill>
                  <a:srgbClr val="1E2C92"/>
                </a:solidFill>
              </a:rPr>
              <a:t>®</a:t>
            </a:r>
            <a:r>
              <a:rPr lang="en-US" dirty="0">
                <a:solidFill>
                  <a:srgbClr val="1E2C92"/>
                </a:solidFill>
              </a:rPr>
              <a:t> California Resort Rides</a:t>
            </a:r>
          </a:p>
          <a:p>
            <a:pPr marL="285750" marR="42754" lvl="1" indent="-285750">
              <a:buClr>
                <a:srgbClr val="F2B936"/>
              </a:buClr>
              <a:buSzPct val="100000"/>
              <a:buFont typeface="Arial" panose="020B0604020202020204" pitchFamily="34" charset="0"/>
              <a:buChar char="•"/>
              <a:tabLst>
                <a:tab pos="88900" algn="l"/>
                <a:tab pos="163513" algn="l"/>
              </a:tabLst>
            </a:pPr>
            <a:r>
              <a:rPr lang="en-US" dirty="0">
                <a:solidFill>
                  <a:srgbClr val="1E2C92"/>
                </a:solidFill>
              </a:rPr>
              <a:t>LEGO</a:t>
            </a:r>
            <a:r>
              <a:rPr lang="en-US" baseline="30000" dirty="0">
                <a:solidFill>
                  <a:srgbClr val="1E2C92"/>
                </a:solidFill>
              </a:rPr>
              <a:t>®</a:t>
            </a:r>
            <a:r>
              <a:rPr lang="en-US" dirty="0">
                <a:solidFill>
                  <a:srgbClr val="1E2C92"/>
                </a:solidFill>
              </a:rPr>
              <a:t> NINJAGO</a:t>
            </a:r>
            <a:r>
              <a:rPr lang="en-US" baseline="30000" dirty="0">
                <a:solidFill>
                  <a:srgbClr val="1E2C92"/>
                </a:solidFill>
              </a:rPr>
              <a:t>®</a:t>
            </a:r>
            <a:r>
              <a:rPr lang="en-US" dirty="0">
                <a:solidFill>
                  <a:srgbClr val="1E2C92"/>
                </a:solidFill>
              </a:rPr>
              <a:t> The Ride</a:t>
            </a:r>
          </a:p>
          <a:p>
            <a:pPr marL="285750" marR="42754" lvl="1" indent="-285750">
              <a:buClr>
                <a:srgbClr val="F2B936"/>
              </a:buClr>
              <a:buSzPct val="100000"/>
              <a:buFont typeface="Arial" panose="020B0604020202020204" pitchFamily="34" charset="0"/>
              <a:buChar char="•"/>
              <a:tabLst>
                <a:tab pos="88900" algn="l"/>
                <a:tab pos="163513" algn="l"/>
              </a:tabLst>
            </a:pPr>
            <a:r>
              <a:rPr lang="en-US" dirty="0">
                <a:solidFill>
                  <a:srgbClr val="1E2C92"/>
                </a:solidFill>
              </a:rPr>
              <a:t>LEGO</a:t>
            </a:r>
            <a:r>
              <a:rPr lang="en-US" baseline="30000" dirty="0">
                <a:solidFill>
                  <a:srgbClr val="1E2C92"/>
                </a:solidFill>
              </a:rPr>
              <a:t>®</a:t>
            </a:r>
            <a:r>
              <a:rPr lang="en-US" dirty="0">
                <a:solidFill>
                  <a:srgbClr val="1E2C92"/>
                </a:solidFill>
              </a:rPr>
              <a:t> CITY: Deep Sea Adventure</a:t>
            </a:r>
          </a:p>
          <a:p>
            <a:pPr marL="285750" marR="42754" lvl="1" indent="-285750">
              <a:buClr>
                <a:srgbClr val="F2B936"/>
              </a:buClr>
              <a:buSzPct val="100000"/>
              <a:buFont typeface="Arial" panose="020B0604020202020204" pitchFamily="34" charset="0"/>
              <a:buChar char="•"/>
              <a:tabLst>
                <a:tab pos="88900" algn="l"/>
                <a:tab pos="163513" algn="l"/>
              </a:tabLst>
            </a:pPr>
            <a:r>
              <a:rPr lang="en-US" dirty="0">
                <a:solidFill>
                  <a:srgbClr val="1E2C92"/>
                </a:solidFill>
              </a:rPr>
              <a:t>BIONICLE</a:t>
            </a:r>
            <a:r>
              <a:rPr lang="en-US" baseline="30000" dirty="0">
                <a:solidFill>
                  <a:srgbClr val="1E2C92"/>
                </a:solidFill>
              </a:rPr>
              <a:t>®</a:t>
            </a:r>
            <a:r>
              <a:rPr lang="en-US" dirty="0">
                <a:solidFill>
                  <a:srgbClr val="1E2C92"/>
                </a:solidFill>
              </a:rPr>
              <a:t> BLASTER</a:t>
            </a:r>
          </a:p>
          <a:p>
            <a:pPr marL="285750" marR="42754" lvl="1" indent="-285750">
              <a:buClr>
                <a:srgbClr val="F2B936"/>
              </a:buClr>
              <a:buSzPct val="100000"/>
              <a:buFont typeface="Arial" panose="020B0604020202020204" pitchFamily="34" charset="0"/>
              <a:buChar char="•"/>
              <a:tabLst>
                <a:tab pos="88900" algn="l"/>
                <a:tab pos="163513" algn="l"/>
              </a:tabLst>
            </a:pPr>
            <a:r>
              <a:rPr lang="en-US" dirty="0">
                <a:solidFill>
                  <a:srgbClr val="1E2C92"/>
                </a:solidFill>
              </a:rPr>
              <a:t>LEGO</a:t>
            </a:r>
            <a:r>
              <a:rPr lang="en-US" baseline="30000" dirty="0">
                <a:solidFill>
                  <a:srgbClr val="1E2C92"/>
                </a:solidFill>
              </a:rPr>
              <a:t>® </a:t>
            </a:r>
            <a:r>
              <a:rPr lang="en-US" dirty="0">
                <a:solidFill>
                  <a:srgbClr val="1E2C92"/>
                </a:solidFill>
              </a:rPr>
              <a:t>Technic Coaster</a:t>
            </a:r>
          </a:p>
          <a:p>
            <a:pPr marL="285750" marR="42754" lvl="1" indent="-285750">
              <a:buClr>
                <a:srgbClr val="F2B936"/>
              </a:buClr>
              <a:buSzPct val="100000"/>
              <a:buFont typeface="Arial" panose="020B0604020202020204" pitchFamily="34" charset="0"/>
              <a:buChar char="•"/>
              <a:tabLst>
                <a:tab pos="88900" algn="l"/>
                <a:tab pos="163513" algn="l"/>
              </a:tabLst>
            </a:pPr>
            <a:r>
              <a:rPr lang="en-US" dirty="0">
                <a:solidFill>
                  <a:srgbClr val="1E2C92"/>
                </a:solidFill>
              </a:rPr>
              <a:t>Captain </a:t>
            </a:r>
            <a:r>
              <a:rPr lang="en-US" dirty="0" err="1">
                <a:solidFill>
                  <a:srgbClr val="1E2C92"/>
                </a:solidFill>
              </a:rPr>
              <a:t>Cranky’s</a:t>
            </a:r>
            <a:r>
              <a:rPr lang="en-US" dirty="0">
                <a:solidFill>
                  <a:srgbClr val="1E2C92"/>
                </a:solidFill>
              </a:rPr>
              <a:t> Challenge</a:t>
            </a:r>
          </a:p>
          <a:p>
            <a:pPr marL="285750" marR="42754" lvl="1" indent="-285750">
              <a:buClr>
                <a:srgbClr val="F2B936"/>
              </a:buClr>
              <a:buSzPct val="100000"/>
              <a:buFont typeface="Arial" panose="020B0604020202020204" pitchFamily="34" charset="0"/>
              <a:buChar char="•"/>
              <a:tabLst>
                <a:tab pos="88900" algn="l"/>
                <a:tab pos="163513" algn="l"/>
              </a:tabLst>
            </a:pPr>
            <a:r>
              <a:rPr lang="en-US" dirty="0" err="1">
                <a:solidFill>
                  <a:srgbClr val="1E2C92"/>
                </a:solidFill>
              </a:rPr>
              <a:t>Coastersaurus</a:t>
            </a:r>
            <a:endParaRPr lang="en-US" dirty="0">
              <a:solidFill>
                <a:srgbClr val="1E2C92"/>
              </a:solidFill>
            </a:endParaRPr>
          </a:p>
          <a:p>
            <a:pPr marL="285750" marR="42754" lvl="1" indent="-285750">
              <a:buClr>
                <a:srgbClr val="F2B936"/>
              </a:buClr>
              <a:buSzPct val="100000"/>
              <a:buFont typeface="Arial" panose="020B0604020202020204" pitchFamily="34" charset="0"/>
              <a:buChar char="•"/>
              <a:tabLst>
                <a:tab pos="88900" algn="l"/>
                <a:tab pos="163513" algn="l"/>
              </a:tabLst>
            </a:pPr>
            <a:r>
              <a:rPr lang="en-US" dirty="0">
                <a:solidFill>
                  <a:srgbClr val="1E2C92"/>
                </a:solidFill>
              </a:rPr>
              <a:t>The Dragon</a:t>
            </a:r>
          </a:p>
          <a:p>
            <a:pPr marL="285750" marR="42754" lvl="1" indent="-285750">
              <a:buClr>
                <a:srgbClr val="F2B936"/>
              </a:buClr>
              <a:buSzPct val="100000"/>
              <a:buFont typeface="Arial" panose="020B0604020202020204" pitchFamily="34" charset="0"/>
              <a:buChar char="•"/>
              <a:tabLst>
                <a:tab pos="88900" algn="l"/>
                <a:tab pos="163513" algn="l"/>
              </a:tabLst>
            </a:pPr>
            <a:endParaRPr lang="en-US" dirty="0">
              <a:solidFill>
                <a:srgbClr val="1E2C92"/>
              </a:solidFill>
            </a:endParaRPr>
          </a:p>
          <a:p>
            <a:pPr marR="42754" lvl="1">
              <a:buClr>
                <a:srgbClr val="F2B936"/>
              </a:buClr>
              <a:buSzPct val="100000"/>
              <a:tabLst>
                <a:tab pos="88900" algn="l"/>
                <a:tab pos="163513" algn="l"/>
              </a:tabLst>
            </a:pPr>
            <a:endParaRPr lang="en-US" altLang="en-US" dirty="0">
              <a:solidFill>
                <a:srgbClr val="1E2C92"/>
              </a:solidFill>
            </a:endParaRPr>
          </a:p>
          <a:p>
            <a:pPr marR="42754" lvl="1">
              <a:buClr>
                <a:srgbClr val="F2B936"/>
              </a:buClr>
              <a:buSzPct val="100000"/>
              <a:tabLst>
                <a:tab pos="88900" algn="l"/>
                <a:tab pos="163513" algn="l"/>
              </a:tabLst>
            </a:pPr>
            <a:endParaRPr lang="en-US" altLang="en-US" dirty="0">
              <a:solidFill>
                <a:srgbClr val="1E2C92"/>
              </a:solidFill>
            </a:endParaRPr>
          </a:p>
        </p:txBody>
      </p:sp>
      <p:sp>
        <p:nvSpPr>
          <p:cNvPr id="2" name="Rectangle 1">
            <a:extLst>
              <a:ext uri="{FF2B5EF4-FFF2-40B4-BE49-F238E27FC236}">
                <a16:creationId xmlns:a16="http://schemas.microsoft.com/office/drawing/2014/main" id="{214A2A4F-E47C-4462-B6FE-03E0EC260799}"/>
              </a:ext>
            </a:extLst>
          </p:cNvPr>
          <p:cNvSpPr/>
          <p:nvPr/>
        </p:nvSpPr>
        <p:spPr>
          <a:xfrm>
            <a:off x="330200" y="278743"/>
            <a:ext cx="1312587" cy="6043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 close up of a sign&#10;&#10;Description automatically generated">
            <a:extLst>
              <a:ext uri="{FF2B5EF4-FFF2-40B4-BE49-F238E27FC236}">
                <a16:creationId xmlns:a16="http://schemas.microsoft.com/office/drawing/2014/main" id="{6012AE81-08C1-477A-8F52-BA01EEA792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485" y="299273"/>
            <a:ext cx="2247316" cy="941928"/>
          </a:xfrm>
          <a:prstGeom prst="rect">
            <a:avLst/>
          </a:prstGeom>
        </p:spPr>
      </p:pic>
      <p:pic>
        <p:nvPicPr>
          <p:cNvPr id="13" name="Picture 12">
            <a:extLst>
              <a:ext uri="{FF2B5EF4-FFF2-40B4-BE49-F238E27FC236}">
                <a16:creationId xmlns:a16="http://schemas.microsoft.com/office/drawing/2014/main" id="{B7C59E0C-35EF-421D-8F6A-082620550282}"/>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t="17450" b="17450"/>
          <a:stretch/>
        </p:blipFill>
        <p:spPr>
          <a:xfrm>
            <a:off x="5331278" y="1772828"/>
            <a:ext cx="3671966" cy="1592628"/>
          </a:xfrm>
          <a:prstGeom prst="rect">
            <a:avLst/>
          </a:prstGeom>
        </p:spPr>
      </p:pic>
      <p:pic>
        <p:nvPicPr>
          <p:cNvPr id="18" name="Picture 2">
            <a:extLst>
              <a:ext uri="{FF2B5EF4-FFF2-40B4-BE49-F238E27FC236}">
                <a16:creationId xmlns:a16="http://schemas.microsoft.com/office/drawing/2014/main" id="{ADE7FF23-8595-4596-80E6-AB8A4F28CAC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3380"/>
          <a:stretch/>
        </p:blipFill>
        <p:spPr bwMode="auto">
          <a:xfrm>
            <a:off x="5331275" y="3415873"/>
            <a:ext cx="3671966" cy="159262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A picture containing indoor, person, young, child&#10;&#10;Description automatically generated">
            <a:extLst>
              <a:ext uri="{FF2B5EF4-FFF2-40B4-BE49-F238E27FC236}">
                <a16:creationId xmlns:a16="http://schemas.microsoft.com/office/drawing/2014/main" id="{4F8CC7CF-97A0-4CB7-A4AF-EAA8E9BC6057}"/>
              </a:ext>
            </a:extLst>
          </p:cNvPr>
          <p:cNvPicPr>
            <a:picLocks noChangeAspect="1"/>
          </p:cNvPicPr>
          <p:nvPr/>
        </p:nvPicPr>
        <p:blipFill rotWithShape="1">
          <a:blip r:embed="rId5">
            <a:extLst>
              <a:ext uri="{28A0092B-C50C-407E-A947-70E740481C1C}">
                <a14:useLocalDpi xmlns:a14="http://schemas.microsoft.com/office/drawing/2010/main" val="0"/>
              </a:ext>
            </a:extLst>
          </a:blip>
          <a:srcRect l="8524" t="4126" b="36360"/>
          <a:stretch/>
        </p:blipFill>
        <p:spPr>
          <a:xfrm>
            <a:off x="5331275" y="129783"/>
            <a:ext cx="3671966" cy="1592628"/>
          </a:xfrm>
          <a:prstGeom prst="rect">
            <a:avLst/>
          </a:prstGeom>
        </p:spPr>
      </p:pic>
    </p:spTree>
    <p:extLst>
      <p:ext uri="{BB962C8B-B14F-4D97-AF65-F5344CB8AC3E}">
        <p14:creationId xmlns:p14="http://schemas.microsoft.com/office/powerpoint/2010/main" val="230773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A683E7A2-0FC2-415F-8387-114D0AA9BFE8}"/>
              </a:ext>
            </a:extLst>
          </p:cNvPr>
          <p:cNvSpPr/>
          <p:nvPr/>
        </p:nvSpPr>
        <p:spPr>
          <a:xfrm>
            <a:off x="4004187" y="1"/>
            <a:ext cx="5139813"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ooter Placeholder 3">
            <a:extLst>
              <a:ext uri="{FF2B5EF4-FFF2-40B4-BE49-F238E27FC236}">
                <a16:creationId xmlns:a16="http://schemas.microsoft.com/office/drawing/2014/main" id="{529AA586-343C-47E8-BCAE-B7E1902EFB58}"/>
              </a:ext>
            </a:extLst>
          </p:cNvPr>
          <p:cNvSpPr>
            <a:spLocks noGrp="1"/>
          </p:cNvSpPr>
          <p:nvPr>
            <p:ph type="ftr" sz="quarter" idx="11"/>
          </p:nvPr>
        </p:nvSpPr>
        <p:spPr/>
        <p:txBody>
          <a:bodyPr/>
          <a:lstStyle/>
          <a:p>
            <a:r>
              <a:rPr lang="en-US" dirty="0"/>
              <a:t>North American Attraction overview</a:t>
            </a:r>
            <a:endParaRPr lang="en-GB" dirty="0"/>
          </a:p>
        </p:txBody>
      </p:sp>
      <p:sp>
        <p:nvSpPr>
          <p:cNvPr id="6" name="Slide Number Placeholder 5">
            <a:extLst>
              <a:ext uri="{FF2B5EF4-FFF2-40B4-BE49-F238E27FC236}">
                <a16:creationId xmlns:a16="http://schemas.microsoft.com/office/drawing/2014/main" id="{A2731FD5-888A-4C52-A9A3-58051ABFDCAB}"/>
              </a:ext>
            </a:extLst>
          </p:cNvPr>
          <p:cNvSpPr>
            <a:spLocks noGrp="1"/>
          </p:cNvSpPr>
          <p:nvPr>
            <p:ph type="sldNum" sz="quarter" idx="12"/>
          </p:nvPr>
        </p:nvSpPr>
        <p:spPr/>
        <p:txBody>
          <a:bodyPr/>
          <a:lstStyle/>
          <a:p>
            <a:fld id="{D6251A55-B75B-47F9-B93B-382512613126}" type="slidenum">
              <a:rPr lang="en-GB" smtClean="0"/>
              <a:pPr/>
              <a:t>11</a:t>
            </a:fld>
            <a:endParaRPr lang="en-GB"/>
          </a:p>
        </p:txBody>
      </p:sp>
      <p:sp>
        <p:nvSpPr>
          <p:cNvPr id="2" name="Rectangle 1">
            <a:extLst>
              <a:ext uri="{FF2B5EF4-FFF2-40B4-BE49-F238E27FC236}">
                <a16:creationId xmlns:a16="http://schemas.microsoft.com/office/drawing/2014/main" id="{9AE9E790-3129-40BC-B307-A5F6C49F07A3}"/>
              </a:ext>
            </a:extLst>
          </p:cNvPr>
          <p:cNvSpPr/>
          <p:nvPr/>
        </p:nvSpPr>
        <p:spPr>
          <a:xfrm>
            <a:off x="4602804" y="1689304"/>
            <a:ext cx="4369109" cy="715581"/>
          </a:xfrm>
          <a:prstGeom prst="rect">
            <a:avLst/>
          </a:prstGeom>
        </p:spPr>
        <p:txBody>
          <a:bodyPr wrap="square">
            <a:spAutoFit/>
          </a:bodyPr>
          <a:lstStyle/>
          <a:p>
            <a:pPr marL="1588" lvl="2" indent="0">
              <a:buNone/>
            </a:pPr>
            <a:r>
              <a:rPr lang="en-US" dirty="0">
                <a:solidFill>
                  <a:schemeClr val="bg1"/>
                </a:solidFill>
              </a:rPr>
              <a:t>Experience new rides, attractions, restaurants, shops, and more in THE LEGO</a:t>
            </a:r>
            <a:r>
              <a:rPr lang="en-US" baseline="30000" dirty="0">
                <a:solidFill>
                  <a:schemeClr val="bg1"/>
                </a:solidFill>
              </a:rPr>
              <a:t>®</a:t>
            </a:r>
            <a:r>
              <a:rPr lang="en-US" dirty="0">
                <a:solidFill>
                  <a:schemeClr val="bg1"/>
                </a:solidFill>
              </a:rPr>
              <a:t> MOVIE™ WORLD, where the immersive world of the hit movies come to life!</a:t>
            </a:r>
            <a:endParaRPr lang="en-US" sz="1400" dirty="0">
              <a:solidFill>
                <a:schemeClr val="bg1"/>
              </a:solidFill>
            </a:endParaRPr>
          </a:p>
        </p:txBody>
      </p:sp>
      <p:sp>
        <p:nvSpPr>
          <p:cNvPr id="8" name="Rectangle 7">
            <a:extLst>
              <a:ext uri="{FF2B5EF4-FFF2-40B4-BE49-F238E27FC236}">
                <a16:creationId xmlns:a16="http://schemas.microsoft.com/office/drawing/2014/main" id="{CA8F903F-DF2F-41F6-9C4E-793854F2A3AA}"/>
              </a:ext>
            </a:extLst>
          </p:cNvPr>
          <p:cNvSpPr/>
          <p:nvPr/>
        </p:nvSpPr>
        <p:spPr>
          <a:xfrm>
            <a:off x="251460" y="190500"/>
            <a:ext cx="1234440" cy="449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calendar&#10;&#10;Description automatically generated">
            <a:extLst>
              <a:ext uri="{FF2B5EF4-FFF2-40B4-BE49-F238E27FC236}">
                <a16:creationId xmlns:a16="http://schemas.microsoft.com/office/drawing/2014/main" id="{B1A7D22B-8A73-4FDA-933A-9854AC8AFC14}"/>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602804" y="243532"/>
            <a:ext cx="1411730" cy="1269915"/>
          </a:xfrm>
          <a:prstGeom prst="rect">
            <a:avLst/>
          </a:prstGeom>
        </p:spPr>
      </p:pic>
      <p:sp>
        <p:nvSpPr>
          <p:cNvPr id="15" name="Content Placeholder 6">
            <a:extLst>
              <a:ext uri="{FF2B5EF4-FFF2-40B4-BE49-F238E27FC236}">
                <a16:creationId xmlns:a16="http://schemas.microsoft.com/office/drawing/2014/main" id="{94C7D26B-AE44-4AE8-A247-2E2402BC31B9}"/>
              </a:ext>
            </a:extLst>
          </p:cNvPr>
          <p:cNvSpPr txBox="1">
            <a:spLocks/>
          </p:cNvSpPr>
          <p:nvPr/>
        </p:nvSpPr>
        <p:spPr>
          <a:xfrm>
            <a:off x="4702175" y="2573718"/>
            <a:ext cx="4269737" cy="2514754"/>
          </a:xfrm>
          <a:prstGeom prst="rect">
            <a:avLst/>
          </a:prstGeom>
        </p:spPr>
        <p:txBody>
          <a:bodyPr vert="horz" lIns="0" tIns="0" rIns="0" bIns="0" rtlCol="0">
            <a:normAutofit/>
          </a:bodyPr>
          <a:lstStyle>
            <a:lvl1pPr marL="0" indent="0" algn="l" defTabSz="685800" rtl="0" eaLnBrk="1" latinLnBrk="0" hangingPunct="1">
              <a:lnSpc>
                <a:spcPct val="100000"/>
              </a:lnSpc>
              <a:spcBef>
                <a:spcPts val="1200"/>
              </a:spcBef>
              <a:buFont typeface="Arial" panose="020B0604020202020204" pitchFamily="34" charset="0"/>
              <a:buNone/>
              <a:defRPr sz="1600" kern="1200">
                <a:solidFill>
                  <a:schemeClr val="accent3"/>
                </a:solidFill>
                <a:latin typeface="+mn-lt"/>
                <a:ea typeface="+mn-ea"/>
                <a:cs typeface="+mn-cs"/>
              </a:defRPr>
            </a:lvl1pPr>
            <a:lvl2pPr marL="0" indent="0" algn="l" defTabSz="685800" rtl="0" eaLnBrk="1" latinLnBrk="0" hangingPunct="1">
              <a:lnSpc>
                <a:spcPct val="100000"/>
              </a:lnSpc>
              <a:spcBef>
                <a:spcPts val="400"/>
              </a:spcBef>
              <a:spcAft>
                <a:spcPts val="400"/>
              </a:spcAft>
              <a:buFont typeface="Arial" panose="020B0604020202020204" pitchFamily="34" charset="0"/>
              <a:buNone/>
              <a:defRPr sz="1400" kern="1200">
                <a:solidFill>
                  <a:schemeClr val="tx1"/>
                </a:solidFill>
                <a:latin typeface="+mn-lt"/>
                <a:ea typeface="+mn-ea"/>
                <a:cs typeface="+mn-cs"/>
              </a:defRPr>
            </a:lvl2pPr>
            <a:lvl3pPr marL="173038" indent="-171450" algn="l" defTabSz="685800" rtl="0" eaLnBrk="1" latinLnBrk="0" hangingPunct="1">
              <a:lnSpc>
                <a:spcPct val="100000"/>
              </a:lnSpc>
              <a:spcBef>
                <a:spcPts val="400"/>
              </a:spcBef>
              <a:spcAft>
                <a:spcPts val="0"/>
              </a:spcAft>
              <a:buClr>
                <a:schemeClr val="accent3"/>
              </a:buClr>
              <a:buFont typeface="Arial" panose="020B0604020202020204" pitchFamily="34" charset="0"/>
              <a:buChar char="•"/>
              <a:defRPr sz="1400" kern="1200">
                <a:solidFill>
                  <a:schemeClr val="tx1"/>
                </a:solidFill>
                <a:latin typeface="+mn-lt"/>
                <a:ea typeface="+mn-ea"/>
                <a:cs typeface="+mn-cs"/>
              </a:defRPr>
            </a:lvl3pPr>
            <a:lvl4pPr marL="325438" indent="-146050" algn="l" defTabSz="685800" rtl="0" eaLnBrk="1" latinLnBrk="0" hangingPunct="1">
              <a:lnSpc>
                <a:spcPct val="100000"/>
              </a:lnSpc>
              <a:spcBef>
                <a:spcPts val="200"/>
              </a:spcBef>
              <a:buClr>
                <a:schemeClr val="accent3"/>
              </a:buClr>
              <a:buFont typeface="Arial" panose="020B0604020202020204" pitchFamily="34" charset="0"/>
              <a:buChar char="‒"/>
              <a:defRPr sz="1400" kern="1200">
                <a:solidFill>
                  <a:schemeClr val="tx1"/>
                </a:solidFill>
                <a:latin typeface="+mn-lt"/>
                <a:ea typeface="+mn-ea"/>
                <a:cs typeface="+mn-cs"/>
              </a:defRPr>
            </a:lvl4pPr>
            <a:lvl5pPr marL="500063" indent="-153988" algn="l" defTabSz="685800" rtl="0" eaLnBrk="1" latinLnBrk="0" hangingPunct="1">
              <a:lnSpc>
                <a:spcPct val="100000"/>
              </a:lnSpc>
              <a:spcBef>
                <a:spcPts val="0"/>
              </a:spcBef>
              <a:buClr>
                <a:schemeClr val="accent3"/>
              </a:buClr>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42754" lvl="1">
              <a:buClr>
                <a:srgbClr val="F2B936"/>
              </a:buClr>
              <a:buSzPct val="100000"/>
              <a:tabLst>
                <a:tab pos="88900" algn="l"/>
                <a:tab pos="163513" algn="l"/>
              </a:tabLst>
            </a:pPr>
            <a:r>
              <a:rPr lang="en-US" dirty="0">
                <a:solidFill>
                  <a:schemeClr val="bg1"/>
                </a:solidFill>
              </a:rPr>
              <a:t>THE LEGO</a:t>
            </a:r>
            <a:r>
              <a:rPr lang="en-US" baseline="30000" dirty="0">
                <a:solidFill>
                  <a:schemeClr val="bg1"/>
                </a:solidFill>
              </a:rPr>
              <a:t>®</a:t>
            </a:r>
            <a:r>
              <a:rPr lang="en-US" dirty="0">
                <a:solidFill>
                  <a:schemeClr val="bg1"/>
                </a:solidFill>
              </a:rPr>
              <a:t> MOVIE™ WORLD Rides &amp; Attractions</a:t>
            </a:r>
          </a:p>
          <a:p>
            <a:pPr marL="285750" marR="42754" lvl="1" indent="-285750">
              <a:buClr>
                <a:srgbClr val="F2B936"/>
              </a:buClr>
              <a:buSzPct val="100000"/>
              <a:buFont typeface="Arial" panose="020B0604020202020204" pitchFamily="34" charset="0"/>
              <a:buChar char="•"/>
              <a:tabLst>
                <a:tab pos="88900" algn="l"/>
                <a:tab pos="163513" algn="l"/>
              </a:tabLst>
            </a:pPr>
            <a:r>
              <a:rPr lang="en-US" dirty="0">
                <a:solidFill>
                  <a:schemeClr val="bg1"/>
                </a:solidFill>
              </a:rPr>
              <a:t>Emmet’s Flying Adventure</a:t>
            </a:r>
          </a:p>
          <a:p>
            <a:pPr marL="285750" marR="42754" lvl="1" indent="-285750">
              <a:buClr>
                <a:srgbClr val="F2B936"/>
              </a:buClr>
              <a:buSzPct val="100000"/>
              <a:buFont typeface="Arial" panose="020B0604020202020204" pitchFamily="34" charset="0"/>
              <a:buChar char="•"/>
              <a:tabLst>
                <a:tab pos="88900" algn="l"/>
                <a:tab pos="163513" algn="l"/>
              </a:tabLst>
            </a:pPr>
            <a:r>
              <a:rPr lang="en-US" dirty="0" err="1">
                <a:solidFill>
                  <a:schemeClr val="bg1"/>
                </a:solidFill>
              </a:rPr>
              <a:t>Unikitty’s</a:t>
            </a:r>
            <a:r>
              <a:rPr lang="en-US" dirty="0">
                <a:solidFill>
                  <a:schemeClr val="bg1"/>
                </a:solidFill>
              </a:rPr>
              <a:t> Disco Drop!</a:t>
            </a:r>
          </a:p>
          <a:p>
            <a:pPr marL="285750" marR="42754" lvl="1" indent="-285750">
              <a:buClr>
                <a:srgbClr val="F2B936"/>
              </a:buClr>
              <a:buSzPct val="100000"/>
              <a:buFont typeface="Arial" panose="020B0604020202020204" pitchFamily="34" charset="0"/>
              <a:buChar char="•"/>
              <a:tabLst>
                <a:tab pos="88900" algn="l"/>
                <a:tab pos="163513" algn="l"/>
              </a:tabLst>
            </a:pPr>
            <a:r>
              <a:rPr lang="en-US" dirty="0">
                <a:solidFill>
                  <a:schemeClr val="bg1"/>
                </a:solidFill>
              </a:rPr>
              <a:t>Queen </a:t>
            </a:r>
            <a:r>
              <a:rPr lang="en-US" dirty="0" err="1">
                <a:solidFill>
                  <a:schemeClr val="bg1"/>
                </a:solidFill>
              </a:rPr>
              <a:t>Watevra's</a:t>
            </a:r>
            <a:r>
              <a:rPr lang="en-US" dirty="0">
                <a:solidFill>
                  <a:schemeClr val="bg1"/>
                </a:solidFill>
              </a:rPr>
              <a:t> Carousel</a:t>
            </a:r>
          </a:p>
          <a:p>
            <a:pPr marL="285750" marR="42754" lvl="1" indent="-285750">
              <a:buClr>
                <a:srgbClr val="F2B936"/>
              </a:buClr>
              <a:buSzPct val="100000"/>
              <a:buFont typeface="Arial" panose="020B0604020202020204" pitchFamily="34" charset="0"/>
              <a:buChar char="•"/>
              <a:tabLst>
                <a:tab pos="88900" algn="l"/>
                <a:tab pos="163513" algn="l"/>
              </a:tabLst>
            </a:pPr>
            <a:r>
              <a:rPr lang="en-US" dirty="0">
                <a:solidFill>
                  <a:schemeClr val="bg1"/>
                </a:solidFill>
              </a:rPr>
              <a:t>Emmet’s Super Suite</a:t>
            </a:r>
          </a:p>
          <a:p>
            <a:pPr marL="285750" marR="42754" lvl="1" indent="-285750">
              <a:buClr>
                <a:srgbClr val="F2B936"/>
              </a:buClr>
              <a:buSzPct val="100000"/>
              <a:buFont typeface="Arial" panose="020B0604020202020204" pitchFamily="34" charset="0"/>
              <a:buChar char="•"/>
              <a:tabLst>
                <a:tab pos="88900" algn="l"/>
                <a:tab pos="163513" algn="l"/>
              </a:tabLst>
            </a:pPr>
            <a:r>
              <a:rPr lang="en-US" dirty="0">
                <a:solidFill>
                  <a:schemeClr val="bg1"/>
                </a:solidFill>
              </a:rPr>
              <a:t>Benny’s </a:t>
            </a:r>
            <a:r>
              <a:rPr lang="en-US" dirty="0" err="1">
                <a:solidFill>
                  <a:schemeClr val="bg1"/>
                </a:solidFill>
              </a:rPr>
              <a:t>Playship</a:t>
            </a:r>
            <a:endParaRPr lang="en-US" dirty="0">
              <a:solidFill>
                <a:schemeClr val="bg1"/>
              </a:solidFill>
            </a:endParaRPr>
          </a:p>
          <a:p>
            <a:pPr marL="285750" marR="42754" lvl="1" indent="-285750">
              <a:buClr>
                <a:srgbClr val="F2B936"/>
              </a:buClr>
              <a:buSzPct val="100000"/>
              <a:buFont typeface="Arial" panose="020B0604020202020204" pitchFamily="34" charset="0"/>
              <a:buChar char="•"/>
              <a:tabLst>
                <a:tab pos="88900" algn="l"/>
                <a:tab pos="163513" algn="l"/>
              </a:tabLst>
            </a:pPr>
            <a:r>
              <a:rPr lang="en-US" dirty="0">
                <a:solidFill>
                  <a:schemeClr val="bg1"/>
                </a:solidFill>
              </a:rPr>
              <a:t>Build </a:t>
            </a:r>
            <a:r>
              <a:rPr lang="en-US" dirty="0" err="1">
                <a:solidFill>
                  <a:schemeClr val="bg1"/>
                </a:solidFill>
              </a:rPr>
              <a:t>Watevra</a:t>
            </a:r>
            <a:r>
              <a:rPr lang="en-US" dirty="0">
                <a:solidFill>
                  <a:schemeClr val="bg1"/>
                </a:solidFill>
              </a:rPr>
              <a:t> You </a:t>
            </a:r>
            <a:r>
              <a:rPr lang="en-US" dirty="0" err="1">
                <a:solidFill>
                  <a:schemeClr val="bg1"/>
                </a:solidFill>
              </a:rPr>
              <a:t>Wa’Na</a:t>
            </a:r>
            <a:r>
              <a:rPr lang="en-US" dirty="0">
                <a:solidFill>
                  <a:schemeClr val="bg1"/>
                </a:solidFill>
              </a:rPr>
              <a:t> Build</a:t>
            </a:r>
          </a:p>
          <a:p>
            <a:pPr marL="285750" marR="42754" lvl="1" indent="-285750">
              <a:buClr>
                <a:srgbClr val="F2B936"/>
              </a:buClr>
              <a:buSzPct val="100000"/>
              <a:buFont typeface="Arial" panose="020B0604020202020204" pitchFamily="34" charset="0"/>
              <a:buChar char="•"/>
              <a:tabLst>
                <a:tab pos="88900" algn="l"/>
                <a:tab pos="163513" algn="l"/>
              </a:tabLst>
            </a:pPr>
            <a:endParaRPr lang="en-US" dirty="0">
              <a:solidFill>
                <a:schemeClr val="bg1"/>
              </a:solidFill>
            </a:endParaRPr>
          </a:p>
          <a:p>
            <a:pPr marR="42754" lvl="1">
              <a:buClr>
                <a:srgbClr val="F2B936"/>
              </a:buClr>
              <a:buSzPct val="100000"/>
              <a:tabLst>
                <a:tab pos="88900" algn="l"/>
                <a:tab pos="163513" algn="l"/>
              </a:tabLst>
            </a:pPr>
            <a:endParaRPr lang="en-US" altLang="en-US" dirty="0">
              <a:solidFill>
                <a:schemeClr val="bg1"/>
              </a:solidFill>
            </a:endParaRPr>
          </a:p>
          <a:p>
            <a:pPr marR="42754" lvl="1">
              <a:buClr>
                <a:srgbClr val="F2B936"/>
              </a:buClr>
              <a:buSzPct val="100000"/>
              <a:tabLst>
                <a:tab pos="88900" algn="l"/>
                <a:tab pos="163513" algn="l"/>
              </a:tabLst>
            </a:pPr>
            <a:endParaRPr lang="en-US" altLang="en-US" dirty="0">
              <a:solidFill>
                <a:schemeClr val="bg1"/>
              </a:solidFill>
            </a:endParaRPr>
          </a:p>
        </p:txBody>
      </p:sp>
      <p:pic>
        <p:nvPicPr>
          <p:cNvPr id="5" name="Picture 4">
            <a:extLst>
              <a:ext uri="{FF2B5EF4-FFF2-40B4-BE49-F238E27FC236}">
                <a16:creationId xmlns:a16="http://schemas.microsoft.com/office/drawing/2014/main" id="{448EB9BF-04A9-47ED-A52D-7987E1A54559}"/>
              </a:ext>
            </a:extLst>
          </p:cNvPr>
          <p:cNvPicPr>
            <a:picLocks noChangeAspect="1"/>
          </p:cNvPicPr>
          <p:nvPr/>
        </p:nvPicPr>
        <p:blipFill rotWithShape="1">
          <a:blip r:embed="rId4">
            <a:extLst>
              <a:ext uri="{28A0092B-C50C-407E-A947-70E740481C1C}">
                <a14:useLocalDpi xmlns:a14="http://schemas.microsoft.com/office/drawing/2010/main" val="0"/>
              </a:ext>
            </a:extLst>
          </a:blip>
          <a:srcRect l="11402" t="46940" r="8444" b="6336"/>
          <a:stretch/>
        </p:blipFill>
        <p:spPr>
          <a:xfrm>
            <a:off x="172087" y="134143"/>
            <a:ext cx="3664591" cy="1580801"/>
          </a:xfrm>
          <a:prstGeom prst="rect">
            <a:avLst/>
          </a:prstGeom>
        </p:spPr>
      </p:pic>
      <p:sp>
        <p:nvSpPr>
          <p:cNvPr id="13" name="Star: 10 Points 12">
            <a:extLst>
              <a:ext uri="{FF2B5EF4-FFF2-40B4-BE49-F238E27FC236}">
                <a16:creationId xmlns:a16="http://schemas.microsoft.com/office/drawing/2014/main" id="{BFFABDD6-1218-42CC-B61E-5036A4602116}"/>
              </a:ext>
            </a:extLst>
          </p:cNvPr>
          <p:cNvSpPr/>
          <p:nvPr/>
        </p:nvSpPr>
        <p:spPr>
          <a:xfrm>
            <a:off x="3186334" y="48136"/>
            <a:ext cx="1183887" cy="1183887"/>
          </a:xfrm>
          <a:prstGeom prst="star10">
            <a:avLst/>
          </a:prstGeom>
          <a:solidFill>
            <a:srgbClr val="FFD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78BE"/>
                </a:solidFill>
                <a:latin typeface="Gill Sans Nova Cond XBd" panose="020B0A06020104020203" pitchFamily="34" charset="0"/>
              </a:rPr>
              <a:t>NEW!</a:t>
            </a:r>
          </a:p>
        </p:txBody>
      </p:sp>
      <p:pic>
        <p:nvPicPr>
          <p:cNvPr id="9" name="Picture 8" descr="A picture containing outdoor, toy&#10;&#10;Description automatically generated">
            <a:extLst>
              <a:ext uri="{FF2B5EF4-FFF2-40B4-BE49-F238E27FC236}">
                <a16:creationId xmlns:a16="http://schemas.microsoft.com/office/drawing/2014/main" id="{C6751EFD-47AA-46C7-93A2-36D0B24489DA}"/>
              </a:ext>
            </a:extLst>
          </p:cNvPr>
          <p:cNvPicPr>
            <a:picLocks noChangeAspect="1"/>
          </p:cNvPicPr>
          <p:nvPr/>
        </p:nvPicPr>
        <p:blipFill rotWithShape="1">
          <a:blip r:embed="rId5" cstate="hqprint">
            <a:extLst>
              <a:ext uri="{28A0092B-C50C-407E-A947-70E740481C1C}">
                <a14:useLocalDpi xmlns:a14="http://schemas.microsoft.com/office/drawing/2010/main" val="0"/>
              </a:ext>
            </a:extLst>
          </a:blip>
          <a:srcRect t="14849" b="20092"/>
          <a:stretch/>
        </p:blipFill>
        <p:spPr>
          <a:xfrm>
            <a:off x="172087" y="1778590"/>
            <a:ext cx="3671966" cy="1592628"/>
          </a:xfrm>
          <a:prstGeom prst="rect">
            <a:avLst/>
          </a:prstGeom>
        </p:spPr>
      </p:pic>
      <p:pic>
        <p:nvPicPr>
          <p:cNvPr id="18" name="Picture 17" descr="A picture containing person, scene, stage, child&#10;&#10;Description automatically generated">
            <a:extLst>
              <a:ext uri="{FF2B5EF4-FFF2-40B4-BE49-F238E27FC236}">
                <a16:creationId xmlns:a16="http://schemas.microsoft.com/office/drawing/2014/main" id="{B26F64CC-72F1-468C-B161-E86FDE753CE2}"/>
              </a:ext>
            </a:extLst>
          </p:cNvPr>
          <p:cNvPicPr>
            <a:picLocks noChangeAspect="1"/>
          </p:cNvPicPr>
          <p:nvPr/>
        </p:nvPicPr>
        <p:blipFill rotWithShape="1">
          <a:blip r:embed="rId6">
            <a:extLst>
              <a:ext uri="{28A0092B-C50C-407E-A947-70E740481C1C}">
                <a14:useLocalDpi xmlns:a14="http://schemas.microsoft.com/office/drawing/2010/main" val="0"/>
              </a:ext>
            </a:extLst>
          </a:blip>
          <a:srcRect t="17999" b="17273"/>
          <a:stretch/>
        </p:blipFill>
        <p:spPr>
          <a:xfrm>
            <a:off x="172087" y="3434864"/>
            <a:ext cx="3670580" cy="1583939"/>
          </a:xfrm>
          <a:prstGeom prst="rect">
            <a:avLst/>
          </a:prstGeom>
        </p:spPr>
      </p:pic>
      <p:pic>
        <p:nvPicPr>
          <p:cNvPr id="12" name="Picture 11" descr="A picture containing colorful&#10;&#10;Description automatically generated">
            <a:extLst>
              <a:ext uri="{FF2B5EF4-FFF2-40B4-BE49-F238E27FC236}">
                <a16:creationId xmlns:a16="http://schemas.microsoft.com/office/drawing/2014/main" id="{7D69C37D-7E0E-4EA8-BB08-C69CE95CA95A}"/>
              </a:ext>
            </a:extLst>
          </p:cNvPr>
          <p:cNvPicPr>
            <a:picLocks noChangeAspect="1"/>
          </p:cNvPicPr>
          <p:nvPr/>
        </p:nvPicPr>
        <p:blipFill rotWithShape="1">
          <a:blip r:embed="rId7" cstate="hqprint">
            <a:extLst>
              <a:ext uri="{28A0092B-C50C-407E-A947-70E740481C1C}">
                <a14:useLocalDpi xmlns:a14="http://schemas.microsoft.com/office/drawing/2010/main" val="0"/>
              </a:ext>
            </a:extLst>
          </a:blip>
          <a:srcRect l="7083" t="3194" r="2666" b="20332"/>
          <a:stretch/>
        </p:blipFill>
        <p:spPr>
          <a:xfrm>
            <a:off x="6247116" y="243532"/>
            <a:ext cx="2247955" cy="1269916"/>
          </a:xfrm>
          <a:prstGeom prst="rect">
            <a:avLst/>
          </a:prstGeom>
        </p:spPr>
      </p:pic>
    </p:spTree>
    <p:extLst>
      <p:ext uri="{BB962C8B-B14F-4D97-AF65-F5344CB8AC3E}">
        <p14:creationId xmlns:p14="http://schemas.microsoft.com/office/powerpoint/2010/main" val="1338633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2731FD5-888A-4C52-A9A3-58051ABFDCAB}"/>
              </a:ext>
            </a:extLst>
          </p:cNvPr>
          <p:cNvSpPr>
            <a:spLocks noGrp="1"/>
          </p:cNvSpPr>
          <p:nvPr>
            <p:ph type="sldNum" sz="quarter" idx="12"/>
          </p:nvPr>
        </p:nvSpPr>
        <p:spPr/>
        <p:txBody>
          <a:bodyPr/>
          <a:lstStyle/>
          <a:p>
            <a:fld id="{D6251A55-B75B-47F9-B93B-382512613126}" type="slidenum">
              <a:rPr lang="en-GB" smtClean="0"/>
              <a:pPr/>
              <a:t>12</a:t>
            </a:fld>
            <a:endParaRPr lang="en-GB"/>
          </a:p>
        </p:txBody>
      </p:sp>
      <p:sp>
        <p:nvSpPr>
          <p:cNvPr id="9" name="Footer Placeholder 3">
            <a:extLst>
              <a:ext uri="{FF2B5EF4-FFF2-40B4-BE49-F238E27FC236}">
                <a16:creationId xmlns:a16="http://schemas.microsoft.com/office/drawing/2014/main" id="{39D74D63-3C26-4D08-B592-03CE360C7325}"/>
              </a:ext>
            </a:extLst>
          </p:cNvPr>
          <p:cNvSpPr>
            <a:spLocks noGrp="1"/>
          </p:cNvSpPr>
          <p:nvPr>
            <p:ph type="ftr" sz="quarter" idx="11"/>
          </p:nvPr>
        </p:nvSpPr>
        <p:spPr>
          <a:xfrm>
            <a:off x="1642787" y="4802869"/>
            <a:ext cx="3600000" cy="123111"/>
          </a:xfrm>
        </p:spPr>
        <p:txBody>
          <a:bodyPr/>
          <a:lstStyle/>
          <a:p>
            <a:r>
              <a:rPr lang="en-US" dirty="0"/>
              <a:t>North American Attraction overview</a:t>
            </a:r>
            <a:endParaRPr lang="en-GB" dirty="0"/>
          </a:p>
        </p:txBody>
      </p:sp>
      <p:sp>
        <p:nvSpPr>
          <p:cNvPr id="20" name="Content Placeholder 6">
            <a:extLst>
              <a:ext uri="{FF2B5EF4-FFF2-40B4-BE49-F238E27FC236}">
                <a16:creationId xmlns:a16="http://schemas.microsoft.com/office/drawing/2014/main" id="{600E0816-910C-411D-BD51-B72B4D87BE54}"/>
              </a:ext>
            </a:extLst>
          </p:cNvPr>
          <p:cNvSpPr txBox="1">
            <a:spLocks/>
          </p:cNvSpPr>
          <p:nvPr/>
        </p:nvSpPr>
        <p:spPr>
          <a:xfrm>
            <a:off x="552616" y="3311640"/>
            <a:ext cx="3739165" cy="1024386"/>
          </a:xfrm>
          <a:prstGeom prst="rect">
            <a:avLst/>
          </a:prstGeom>
        </p:spPr>
        <p:txBody>
          <a:bodyPr vert="horz" lIns="0" tIns="0" rIns="0" bIns="0" rtlCol="0">
            <a:normAutofit/>
          </a:bodyPr>
          <a:lstStyle>
            <a:lvl1pPr marL="0" indent="0" algn="l" defTabSz="685800" rtl="0" eaLnBrk="1" latinLnBrk="0" hangingPunct="1">
              <a:lnSpc>
                <a:spcPct val="100000"/>
              </a:lnSpc>
              <a:spcBef>
                <a:spcPts val="1200"/>
              </a:spcBef>
              <a:buFont typeface="Arial" panose="020B0604020202020204" pitchFamily="34" charset="0"/>
              <a:buNone/>
              <a:defRPr sz="1600" kern="1200">
                <a:solidFill>
                  <a:schemeClr val="accent3"/>
                </a:solidFill>
                <a:latin typeface="+mn-lt"/>
                <a:ea typeface="+mn-ea"/>
                <a:cs typeface="+mn-cs"/>
              </a:defRPr>
            </a:lvl1pPr>
            <a:lvl2pPr marL="0" indent="0" algn="l" defTabSz="685800" rtl="0" eaLnBrk="1" latinLnBrk="0" hangingPunct="1">
              <a:lnSpc>
                <a:spcPct val="100000"/>
              </a:lnSpc>
              <a:spcBef>
                <a:spcPts val="400"/>
              </a:spcBef>
              <a:spcAft>
                <a:spcPts val="400"/>
              </a:spcAft>
              <a:buFont typeface="Arial" panose="020B0604020202020204" pitchFamily="34" charset="0"/>
              <a:buNone/>
              <a:defRPr sz="1400" kern="1200">
                <a:solidFill>
                  <a:schemeClr val="tx1"/>
                </a:solidFill>
                <a:latin typeface="+mn-lt"/>
                <a:ea typeface="+mn-ea"/>
                <a:cs typeface="+mn-cs"/>
              </a:defRPr>
            </a:lvl2pPr>
            <a:lvl3pPr marL="173038" indent="-171450" algn="l" defTabSz="685800" rtl="0" eaLnBrk="1" latinLnBrk="0" hangingPunct="1">
              <a:lnSpc>
                <a:spcPct val="100000"/>
              </a:lnSpc>
              <a:spcBef>
                <a:spcPts val="400"/>
              </a:spcBef>
              <a:spcAft>
                <a:spcPts val="0"/>
              </a:spcAft>
              <a:buClr>
                <a:schemeClr val="accent3"/>
              </a:buClr>
              <a:buFont typeface="Arial" panose="020B0604020202020204" pitchFamily="34" charset="0"/>
              <a:buChar char="•"/>
              <a:defRPr sz="1400" kern="1200">
                <a:solidFill>
                  <a:schemeClr val="tx1"/>
                </a:solidFill>
                <a:latin typeface="+mn-lt"/>
                <a:ea typeface="+mn-ea"/>
                <a:cs typeface="+mn-cs"/>
              </a:defRPr>
            </a:lvl3pPr>
            <a:lvl4pPr marL="325438" indent="-146050" algn="l" defTabSz="685800" rtl="0" eaLnBrk="1" latinLnBrk="0" hangingPunct="1">
              <a:lnSpc>
                <a:spcPct val="100000"/>
              </a:lnSpc>
              <a:spcBef>
                <a:spcPts val="200"/>
              </a:spcBef>
              <a:buClr>
                <a:schemeClr val="accent3"/>
              </a:buClr>
              <a:buFont typeface="Arial" panose="020B0604020202020204" pitchFamily="34" charset="0"/>
              <a:buChar char="‒"/>
              <a:defRPr sz="1400" kern="1200">
                <a:solidFill>
                  <a:schemeClr val="tx1"/>
                </a:solidFill>
                <a:latin typeface="+mn-lt"/>
                <a:ea typeface="+mn-ea"/>
                <a:cs typeface="+mn-cs"/>
              </a:defRPr>
            </a:lvl4pPr>
            <a:lvl5pPr marL="500063" indent="-153988" algn="l" defTabSz="685800" rtl="0" eaLnBrk="1" latinLnBrk="0" hangingPunct="1">
              <a:lnSpc>
                <a:spcPct val="100000"/>
              </a:lnSpc>
              <a:spcBef>
                <a:spcPts val="0"/>
              </a:spcBef>
              <a:buClr>
                <a:schemeClr val="accent3"/>
              </a:buClr>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42754" lvl="1">
              <a:buClr>
                <a:srgbClr val="F2B936"/>
              </a:buClr>
              <a:buSzPct val="100000"/>
              <a:tabLst>
                <a:tab pos="88900" algn="l"/>
                <a:tab pos="163513" algn="l"/>
              </a:tabLst>
            </a:pPr>
            <a:r>
              <a:rPr lang="en-US" sz="1300" dirty="0">
                <a:solidFill>
                  <a:srgbClr val="1E2C92"/>
                </a:solidFill>
              </a:rPr>
              <a:t>SOFI STADIUM - a 1:50 scale LEGO</a:t>
            </a:r>
            <a:r>
              <a:rPr lang="en-US" sz="1300" baseline="30000" dirty="0">
                <a:solidFill>
                  <a:srgbClr val="1E2C92"/>
                </a:solidFill>
              </a:rPr>
              <a:t>®</a:t>
            </a:r>
            <a:r>
              <a:rPr lang="en-US" sz="1300" dirty="0">
                <a:solidFill>
                  <a:srgbClr val="1E2C92"/>
                </a:solidFill>
              </a:rPr>
              <a:t> model inspired by the first indoor-outdoor stadium to be constructed will make its debut this spring in Miniland U.S.A. at LEGOLAND</a:t>
            </a:r>
            <a:r>
              <a:rPr lang="en-US" sz="1300" baseline="30000" dirty="0">
                <a:solidFill>
                  <a:srgbClr val="1E2C92"/>
                </a:solidFill>
              </a:rPr>
              <a:t>®</a:t>
            </a:r>
            <a:r>
              <a:rPr lang="en-US" sz="1300" dirty="0">
                <a:solidFill>
                  <a:srgbClr val="1E2C92"/>
                </a:solidFill>
              </a:rPr>
              <a:t> California Resort. </a:t>
            </a:r>
            <a:endParaRPr lang="en-US" altLang="en-US" sz="1300" dirty="0">
              <a:solidFill>
                <a:srgbClr val="1E2C92"/>
              </a:solidFill>
            </a:endParaRPr>
          </a:p>
        </p:txBody>
      </p:sp>
      <p:sp>
        <p:nvSpPr>
          <p:cNvPr id="21" name="Content Placeholder 27">
            <a:extLst>
              <a:ext uri="{FF2B5EF4-FFF2-40B4-BE49-F238E27FC236}">
                <a16:creationId xmlns:a16="http://schemas.microsoft.com/office/drawing/2014/main" id="{906A8BE2-30AC-4A88-9EC7-D2C8894BEED0}"/>
              </a:ext>
            </a:extLst>
          </p:cNvPr>
          <p:cNvSpPr txBox="1">
            <a:spLocks/>
          </p:cNvSpPr>
          <p:nvPr/>
        </p:nvSpPr>
        <p:spPr>
          <a:xfrm>
            <a:off x="4669343" y="3311639"/>
            <a:ext cx="4032000" cy="1491229"/>
          </a:xfrm>
          <a:prstGeom prst="rect">
            <a:avLst/>
          </a:prstGeom>
        </p:spPr>
        <p:txBody>
          <a:bodyPr vert="horz" lIns="0" tIns="0" rIns="0" bIns="0" rtlCol="0">
            <a:normAutofit/>
          </a:bodyPr>
          <a:lstStyle>
            <a:lvl1pPr marL="0" indent="0" algn="l" defTabSz="685800" rtl="0" eaLnBrk="1" latinLnBrk="0" hangingPunct="1">
              <a:lnSpc>
                <a:spcPct val="100000"/>
              </a:lnSpc>
              <a:spcBef>
                <a:spcPts val="1200"/>
              </a:spcBef>
              <a:buFont typeface="Arial" panose="020B0604020202020204" pitchFamily="34" charset="0"/>
              <a:buNone/>
              <a:defRPr sz="1600" kern="1200">
                <a:solidFill>
                  <a:schemeClr val="accent3"/>
                </a:solidFill>
                <a:latin typeface="+mn-lt"/>
                <a:ea typeface="+mn-ea"/>
                <a:cs typeface="+mn-cs"/>
              </a:defRPr>
            </a:lvl1pPr>
            <a:lvl2pPr marL="0" indent="0" algn="l" defTabSz="685800" rtl="0" eaLnBrk="1" latinLnBrk="0" hangingPunct="1">
              <a:lnSpc>
                <a:spcPct val="100000"/>
              </a:lnSpc>
              <a:spcBef>
                <a:spcPts val="400"/>
              </a:spcBef>
              <a:spcAft>
                <a:spcPts val="400"/>
              </a:spcAft>
              <a:buFont typeface="Arial" panose="020B0604020202020204" pitchFamily="34" charset="0"/>
              <a:buNone/>
              <a:defRPr sz="1400" kern="1200">
                <a:solidFill>
                  <a:schemeClr val="tx1"/>
                </a:solidFill>
                <a:latin typeface="+mn-lt"/>
                <a:ea typeface="+mn-ea"/>
                <a:cs typeface="+mn-cs"/>
              </a:defRPr>
            </a:lvl2pPr>
            <a:lvl3pPr marL="173038" indent="-171450" algn="l" defTabSz="685800" rtl="0" eaLnBrk="1" latinLnBrk="0" hangingPunct="1">
              <a:lnSpc>
                <a:spcPct val="100000"/>
              </a:lnSpc>
              <a:spcBef>
                <a:spcPts val="400"/>
              </a:spcBef>
              <a:spcAft>
                <a:spcPts val="0"/>
              </a:spcAft>
              <a:buClr>
                <a:schemeClr val="accent3"/>
              </a:buClr>
              <a:buFont typeface="Arial" panose="020B0604020202020204" pitchFamily="34" charset="0"/>
              <a:buChar char="•"/>
              <a:defRPr sz="1400" kern="1200">
                <a:solidFill>
                  <a:schemeClr val="tx1"/>
                </a:solidFill>
                <a:latin typeface="+mn-lt"/>
                <a:ea typeface="+mn-ea"/>
                <a:cs typeface="+mn-cs"/>
              </a:defRPr>
            </a:lvl3pPr>
            <a:lvl4pPr marL="325438" indent="-146050" algn="l" defTabSz="685800" rtl="0" eaLnBrk="1" latinLnBrk="0" hangingPunct="1">
              <a:lnSpc>
                <a:spcPct val="100000"/>
              </a:lnSpc>
              <a:spcBef>
                <a:spcPts val="200"/>
              </a:spcBef>
              <a:buClr>
                <a:schemeClr val="accent3"/>
              </a:buClr>
              <a:buFont typeface="Arial" panose="020B0604020202020204" pitchFamily="34" charset="0"/>
              <a:buChar char="‒"/>
              <a:defRPr sz="1400" kern="1200">
                <a:solidFill>
                  <a:schemeClr val="tx1"/>
                </a:solidFill>
                <a:latin typeface="+mn-lt"/>
                <a:ea typeface="+mn-ea"/>
                <a:cs typeface="+mn-cs"/>
              </a:defRPr>
            </a:lvl4pPr>
            <a:lvl5pPr marL="500063" indent="-153988" algn="l" defTabSz="685800" rtl="0" eaLnBrk="1" latinLnBrk="0" hangingPunct="1">
              <a:lnSpc>
                <a:spcPct val="100000"/>
              </a:lnSpc>
              <a:spcBef>
                <a:spcPts val="0"/>
              </a:spcBef>
              <a:buClr>
                <a:schemeClr val="accent3"/>
              </a:buClr>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42754" lvl="1">
              <a:buClr>
                <a:srgbClr val="F2B936"/>
              </a:buClr>
              <a:buSzPct val="100000"/>
              <a:tabLst>
                <a:tab pos="88900" algn="l"/>
                <a:tab pos="163513" algn="l"/>
              </a:tabLst>
            </a:pPr>
            <a:r>
              <a:rPr lang="en-US" altLang="en-US" sz="1300" dirty="0">
                <a:solidFill>
                  <a:srgbClr val="1E2C92"/>
                </a:solidFill>
              </a:rPr>
              <a:t>PREHISTORIC TAKEOVER - Have you ever imagined massive dinosaurs running wild through the streets of New York City? That’s exactly what’s happening at LEGOLAND</a:t>
            </a:r>
            <a:r>
              <a:rPr lang="en-US" altLang="en-US" sz="1300" baseline="30000" dirty="0">
                <a:solidFill>
                  <a:srgbClr val="1E2C92"/>
                </a:solidFill>
              </a:rPr>
              <a:t>® </a:t>
            </a:r>
            <a:r>
              <a:rPr lang="en-US" altLang="en-US" sz="1300" dirty="0">
                <a:solidFill>
                  <a:srgbClr val="1E2C92"/>
                </a:solidFill>
              </a:rPr>
              <a:t>California Resort as more than 30 of the massive creatures have taken over the Big Apple in Miniland U.S.A. </a:t>
            </a:r>
          </a:p>
        </p:txBody>
      </p:sp>
      <p:pic>
        <p:nvPicPr>
          <p:cNvPr id="10" name="Picture 9" descr="A close up of a sign&#10;&#10;Description automatically generated">
            <a:extLst>
              <a:ext uri="{FF2B5EF4-FFF2-40B4-BE49-F238E27FC236}">
                <a16:creationId xmlns:a16="http://schemas.microsoft.com/office/drawing/2014/main" id="{F91E3F7A-4FBE-44E5-8508-943F5B5D87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399" y="545907"/>
            <a:ext cx="2498776" cy="1047323"/>
          </a:xfrm>
          <a:prstGeom prst="rect">
            <a:avLst/>
          </a:prstGeom>
        </p:spPr>
      </p:pic>
      <p:pic>
        <p:nvPicPr>
          <p:cNvPr id="11" name="Picture 10">
            <a:extLst>
              <a:ext uri="{FF2B5EF4-FFF2-40B4-BE49-F238E27FC236}">
                <a16:creationId xmlns:a16="http://schemas.microsoft.com/office/drawing/2014/main" id="{8FAB6E7C-6B84-4C32-B81E-3860348A12C6}"/>
              </a:ext>
            </a:extLst>
          </p:cNvPr>
          <p:cNvPicPr/>
          <p:nvPr/>
        </p:nvPicPr>
        <p:blipFill rotWithShape="1">
          <a:blip r:embed="rId4" cstate="print">
            <a:extLst>
              <a:ext uri="{28A0092B-C50C-407E-A947-70E740481C1C}">
                <a14:useLocalDpi xmlns:a14="http://schemas.microsoft.com/office/drawing/2010/main" val="0"/>
              </a:ext>
            </a:extLst>
          </a:blip>
          <a:srcRect t="13108" b="37489"/>
          <a:stretch/>
        </p:blipFill>
        <p:spPr bwMode="auto">
          <a:xfrm>
            <a:off x="4572000" y="1822698"/>
            <a:ext cx="4032000" cy="1355938"/>
          </a:xfrm>
          <a:prstGeom prst="rect">
            <a:avLst/>
          </a:prstGeom>
          <a:noFill/>
          <a:ln>
            <a:noFill/>
          </a:ln>
        </p:spPr>
      </p:pic>
      <p:pic>
        <p:nvPicPr>
          <p:cNvPr id="1026" name="Picture 2" descr="Building SoFi Stadium One Lego At A Time — 500,000-Piece Legoland Miniature  Set For World Record | LAist">
            <a:extLst>
              <a:ext uri="{FF2B5EF4-FFF2-40B4-BE49-F238E27FC236}">
                <a16:creationId xmlns:a16="http://schemas.microsoft.com/office/drawing/2014/main" id="{2CAF4CEB-6CF2-427C-9C7F-74B93F53F1C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0266" t="57395" r="5092" b="-92"/>
          <a:stretch/>
        </p:blipFill>
        <p:spPr bwMode="auto">
          <a:xfrm>
            <a:off x="540000" y="1822698"/>
            <a:ext cx="4032000" cy="1355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9194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794E12B-AEE1-4C46-8A24-2C4BBAD7D023}"/>
              </a:ext>
            </a:extLst>
          </p:cNvPr>
          <p:cNvSpPr>
            <a:spLocks noGrp="1"/>
          </p:cNvSpPr>
          <p:nvPr>
            <p:ph type="ftr" sz="quarter" idx="11"/>
          </p:nvPr>
        </p:nvSpPr>
        <p:spPr/>
        <p:txBody>
          <a:bodyPr/>
          <a:lstStyle/>
          <a:p>
            <a:r>
              <a:rPr lang="en-GB" dirty="0"/>
              <a:t>PRESENTATION TITLE</a:t>
            </a:r>
          </a:p>
        </p:txBody>
      </p:sp>
      <p:sp>
        <p:nvSpPr>
          <p:cNvPr id="5" name="Slide Number Placeholder 4">
            <a:extLst>
              <a:ext uri="{FF2B5EF4-FFF2-40B4-BE49-F238E27FC236}">
                <a16:creationId xmlns:a16="http://schemas.microsoft.com/office/drawing/2014/main" id="{ED993C74-752A-46B8-86CC-3C9A5C249741}"/>
              </a:ext>
            </a:extLst>
          </p:cNvPr>
          <p:cNvSpPr>
            <a:spLocks noGrp="1"/>
          </p:cNvSpPr>
          <p:nvPr>
            <p:ph type="sldNum" sz="quarter" idx="12"/>
          </p:nvPr>
        </p:nvSpPr>
        <p:spPr/>
        <p:txBody>
          <a:bodyPr/>
          <a:lstStyle/>
          <a:p>
            <a:fld id="{D6251A55-B75B-47F9-B93B-382512613126}" type="slidenum">
              <a:rPr lang="en-GB" smtClean="0"/>
              <a:pPr/>
              <a:t>13</a:t>
            </a:fld>
            <a:endParaRPr lang="en-GB"/>
          </a:p>
        </p:txBody>
      </p:sp>
      <p:sp>
        <p:nvSpPr>
          <p:cNvPr id="9" name="Content Placeholder 2">
            <a:extLst>
              <a:ext uri="{FF2B5EF4-FFF2-40B4-BE49-F238E27FC236}">
                <a16:creationId xmlns:a16="http://schemas.microsoft.com/office/drawing/2014/main" id="{DC3D9675-959A-4D64-9C21-648C48DEDAF2}"/>
              </a:ext>
            </a:extLst>
          </p:cNvPr>
          <p:cNvSpPr txBox="1">
            <a:spLocks/>
          </p:cNvSpPr>
          <p:nvPr/>
        </p:nvSpPr>
        <p:spPr>
          <a:xfrm>
            <a:off x="6069686" y="2282436"/>
            <a:ext cx="2724912" cy="2658784"/>
          </a:xfrm>
          <a:prstGeom prst="rect">
            <a:avLst/>
          </a:prstGeom>
        </p:spPr>
        <p:txBody>
          <a:bodyPr vert="horz" lIns="0" tIns="0" rIns="0" bIns="0" rtlCol="0">
            <a:noAutofit/>
          </a:bodyPr>
          <a:lstStyle>
            <a:lvl1pPr marL="0" indent="0" algn="l" defTabSz="685800" rtl="0" eaLnBrk="1" latinLnBrk="0" hangingPunct="1">
              <a:lnSpc>
                <a:spcPct val="100000"/>
              </a:lnSpc>
              <a:spcBef>
                <a:spcPts val="1200"/>
              </a:spcBef>
              <a:buFont typeface="Arial" panose="020B0604020202020204" pitchFamily="34" charset="0"/>
              <a:buNone/>
              <a:defRPr sz="1600" kern="1200">
                <a:solidFill>
                  <a:schemeClr val="accent3"/>
                </a:solidFill>
                <a:latin typeface="+mn-lt"/>
                <a:ea typeface="+mn-ea"/>
                <a:cs typeface="+mn-cs"/>
              </a:defRPr>
            </a:lvl1pPr>
            <a:lvl2pPr marL="0" indent="0" algn="l" defTabSz="685800" rtl="0" eaLnBrk="1" latinLnBrk="0" hangingPunct="1">
              <a:lnSpc>
                <a:spcPct val="100000"/>
              </a:lnSpc>
              <a:spcBef>
                <a:spcPts val="400"/>
              </a:spcBef>
              <a:spcAft>
                <a:spcPts val="400"/>
              </a:spcAft>
              <a:buFont typeface="Arial" panose="020B0604020202020204" pitchFamily="34" charset="0"/>
              <a:buNone/>
              <a:defRPr sz="1400" kern="1200">
                <a:solidFill>
                  <a:schemeClr val="tx1"/>
                </a:solidFill>
                <a:latin typeface="+mn-lt"/>
                <a:ea typeface="+mn-ea"/>
                <a:cs typeface="+mn-cs"/>
              </a:defRPr>
            </a:lvl2pPr>
            <a:lvl3pPr marL="173038" indent="-171450" algn="l" defTabSz="685800" rtl="0" eaLnBrk="1" latinLnBrk="0" hangingPunct="1">
              <a:lnSpc>
                <a:spcPct val="100000"/>
              </a:lnSpc>
              <a:spcBef>
                <a:spcPts val="400"/>
              </a:spcBef>
              <a:spcAft>
                <a:spcPts val="0"/>
              </a:spcAft>
              <a:buClr>
                <a:schemeClr val="accent3"/>
              </a:buClr>
              <a:buFont typeface="Arial" panose="020B0604020202020204" pitchFamily="34" charset="0"/>
              <a:buChar char="•"/>
              <a:defRPr sz="1400" kern="1200">
                <a:solidFill>
                  <a:schemeClr val="tx1"/>
                </a:solidFill>
                <a:latin typeface="+mn-lt"/>
                <a:ea typeface="+mn-ea"/>
                <a:cs typeface="+mn-cs"/>
              </a:defRPr>
            </a:lvl3pPr>
            <a:lvl4pPr marL="325438" indent="-146050" algn="l" defTabSz="685800" rtl="0" eaLnBrk="1" latinLnBrk="0" hangingPunct="1">
              <a:lnSpc>
                <a:spcPct val="100000"/>
              </a:lnSpc>
              <a:spcBef>
                <a:spcPts val="200"/>
              </a:spcBef>
              <a:buClr>
                <a:schemeClr val="accent3"/>
              </a:buClr>
              <a:buFont typeface="Arial" panose="020B0604020202020204" pitchFamily="34" charset="0"/>
              <a:buChar char="‒"/>
              <a:defRPr sz="1400" kern="1200">
                <a:solidFill>
                  <a:schemeClr val="tx1"/>
                </a:solidFill>
                <a:latin typeface="+mn-lt"/>
                <a:ea typeface="+mn-ea"/>
                <a:cs typeface="+mn-cs"/>
              </a:defRPr>
            </a:lvl4pPr>
            <a:lvl5pPr marL="500063" indent="-153988" algn="l" defTabSz="685800" rtl="0" eaLnBrk="1" latinLnBrk="0" hangingPunct="1">
              <a:lnSpc>
                <a:spcPct val="100000"/>
              </a:lnSpc>
              <a:spcBef>
                <a:spcPts val="0"/>
              </a:spcBef>
              <a:buClr>
                <a:schemeClr val="accent3"/>
              </a:buClr>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ts val="1500"/>
              </a:lnSpc>
              <a:spcBef>
                <a:spcPts val="0"/>
              </a:spcBef>
              <a:buClr>
                <a:schemeClr val="accent3"/>
              </a:buClr>
            </a:pPr>
            <a:r>
              <a:rPr lang="en-US" sz="1200" dirty="0">
                <a:solidFill>
                  <a:schemeClr val="tx1"/>
                </a:solidFill>
              </a:rPr>
              <a:t>The world’s first LEGO</a:t>
            </a:r>
            <a:r>
              <a:rPr lang="en-US" sz="1200" baseline="30000" dirty="0">
                <a:solidFill>
                  <a:schemeClr val="tx1"/>
                </a:solidFill>
              </a:rPr>
              <a:t>®</a:t>
            </a:r>
            <a:r>
              <a:rPr lang="en-US" sz="1200" dirty="0">
                <a:solidFill>
                  <a:schemeClr val="tx1"/>
                </a:solidFill>
              </a:rPr>
              <a:t> Ferrari “Build and Race” interactive attraction is coming to LEGOLAND</a:t>
            </a:r>
            <a:r>
              <a:rPr lang="en-US" sz="1200" baseline="30000" dirty="0">
                <a:solidFill>
                  <a:schemeClr val="tx1"/>
                </a:solidFill>
              </a:rPr>
              <a:t>®</a:t>
            </a:r>
            <a:r>
              <a:rPr lang="en-US" sz="1200" dirty="0">
                <a:solidFill>
                  <a:schemeClr val="tx1"/>
                </a:solidFill>
              </a:rPr>
              <a:t> California Resort in spring of 2022. Featuring a life-size Ferrari F40 model developed by the LEGO</a:t>
            </a:r>
            <a:r>
              <a:rPr lang="en-US" sz="1200" baseline="30000" dirty="0">
                <a:solidFill>
                  <a:schemeClr val="tx1"/>
                </a:solidFill>
              </a:rPr>
              <a:t>®</a:t>
            </a:r>
            <a:r>
              <a:rPr lang="en-US" sz="1200" dirty="0">
                <a:solidFill>
                  <a:schemeClr val="tx1"/>
                </a:solidFill>
              </a:rPr>
              <a:t> Group, Build and Race puts guests in the driver’s seat as they make their way through the “garage” to the “racetrack” using their creativity and imagination to build, test and race their own LEGO Ferrari.</a:t>
            </a:r>
          </a:p>
        </p:txBody>
      </p:sp>
      <p:pic>
        <p:nvPicPr>
          <p:cNvPr id="6" name="Picture 5" descr="A picture containing person&#10;&#10;Description automatically generated">
            <a:extLst>
              <a:ext uri="{FF2B5EF4-FFF2-40B4-BE49-F238E27FC236}">
                <a16:creationId xmlns:a16="http://schemas.microsoft.com/office/drawing/2014/main" id="{B2ED4D77-3BA9-49E5-B7BE-A7499E322F0F}"/>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t="3928" r="27476" b="3928"/>
          <a:stretch/>
        </p:blipFill>
        <p:spPr>
          <a:xfrm>
            <a:off x="0" y="0"/>
            <a:ext cx="5692140" cy="5143500"/>
          </a:xfrm>
          <a:prstGeom prst="rect">
            <a:avLst/>
          </a:prstGeom>
        </p:spPr>
      </p:pic>
      <p:sp>
        <p:nvSpPr>
          <p:cNvPr id="11" name="Title 1">
            <a:extLst>
              <a:ext uri="{FF2B5EF4-FFF2-40B4-BE49-F238E27FC236}">
                <a16:creationId xmlns:a16="http://schemas.microsoft.com/office/drawing/2014/main" id="{EC0DFFCC-B529-4B02-BB3C-53FFF6A99AF2}"/>
              </a:ext>
            </a:extLst>
          </p:cNvPr>
          <p:cNvSpPr>
            <a:spLocks noGrp="1"/>
          </p:cNvSpPr>
          <p:nvPr>
            <p:ph type="title"/>
          </p:nvPr>
        </p:nvSpPr>
        <p:spPr>
          <a:xfrm>
            <a:off x="6069686" y="202280"/>
            <a:ext cx="2937154" cy="887380"/>
          </a:xfrm>
        </p:spPr>
        <p:txBody>
          <a:bodyPr>
            <a:normAutofit/>
          </a:bodyPr>
          <a:lstStyle/>
          <a:p>
            <a:r>
              <a:rPr lang="en-US" sz="2800" dirty="0"/>
              <a:t>LEGO® Ferrari </a:t>
            </a:r>
            <a:br>
              <a:rPr lang="en-US" sz="2800" dirty="0"/>
            </a:br>
            <a:r>
              <a:rPr lang="en-US" sz="2800" dirty="0"/>
              <a:t>Build &amp; Race</a:t>
            </a:r>
            <a:endParaRPr lang="en-GB" sz="2800" dirty="0"/>
          </a:p>
        </p:txBody>
      </p:sp>
      <p:grpSp>
        <p:nvGrpSpPr>
          <p:cNvPr id="8" name="Group 7">
            <a:extLst>
              <a:ext uri="{FF2B5EF4-FFF2-40B4-BE49-F238E27FC236}">
                <a16:creationId xmlns:a16="http://schemas.microsoft.com/office/drawing/2014/main" id="{A8028048-4E37-4A16-A8A0-9EDC1F5DAD33}"/>
              </a:ext>
            </a:extLst>
          </p:cNvPr>
          <p:cNvGrpSpPr/>
          <p:nvPr/>
        </p:nvGrpSpPr>
        <p:grpSpPr>
          <a:xfrm>
            <a:off x="6069686" y="1147748"/>
            <a:ext cx="2655214" cy="1015641"/>
            <a:chOff x="6206846" y="1160114"/>
            <a:chExt cx="2655214" cy="1015641"/>
          </a:xfrm>
        </p:grpSpPr>
        <p:sp>
          <p:nvSpPr>
            <p:cNvPr id="12" name="Star: 10 Points 11">
              <a:extLst>
                <a:ext uri="{FF2B5EF4-FFF2-40B4-BE49-F238E27FC236}">
                  <a16:creationId xmlns:a16="http://schemas.microsoft.com/office/drawing/2014/main" id="{B9C61DF2-7B10-45BB-B69D-E7AD10D9468D}"/>
                </a:ext>
              </a:extLst>
            </p:cNvPr>
            <p:cNvSpPr/>
            <p:nvPr/>
          </p:nvSpPr>
          <p:spPr>
            <a:xfrm>
              <a:off x="6206846" y="1160114"/>
              <a:ext cx="1024534" cy="1015641"/>
            </a:xfrm>
            <a:prstGeom prst="star10">
              <a:avLst/>
            </a:prstGeom>
            <a:solidFill>
              <a:srgbClr val="FFD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0078BE"/>
                  </a:solidFill>
                  <a:latin typeface="Gill Sans Nova Cond XBd" panose="020B0A06020104020203" pitchFamily="34" charset="0"/>
                </a:rPr>
                <a:t>NEW!</a:t>
              </a:r>
            </a:p>
          </p:txBody>
        </p:sp>
        <p:sp>
          <p:nvSpPr>
            <p:cNvPr id="13" name="Title 1">
              <a:extLst>
                <a:ext uri="{FF2B5EF4-FFF2-40B4-BE49-F238E27FC236}">
                  <a16:creationId xmlns:a16="http://schemas.microsoft.com/office/drawing/2014/main" id="{6FFC9BD1-F5F7-4982-9C1E-27C133032252}"/>
                </a:ext>
              </a:extLst>
            </p:cNvPr>
            <p:cNvSpPr txBox="1">
              <a:spLocks/>
            </p:cNvSpPr>
            <p:nvPr/>
          </p:nvSpPr>
          <p:spPr>
            <a:xfrm>
              <a:off x="7323455" y="1201671"/>
              <a:ext cx="1538605" cy="887380"/>
            </a:xfrm>
            <a:prstGeom prst="rect">
              <a:avLst/>
            </a:prstGeom>
          </p:spPr>
          <p:txBody>
            <a:bodyPr vert="horz" lIns="0" tIns="108000" rIns="0" bIns="0" rtlCol="0" anchor="t">
              <a:normAutofit fontScale="82500" lnSpcReduction="10000"/>
            </a:bodyPr>
            <a:lstStyle>
              <a:lvl1pPr algn="l" defTabSz="685800" rtl="0" eaLnBrk="1" latinLnBrk="0" hangingPunct="1">
                <a:lnSpc>
                  <a:spcPct val="85000"/>
                </a:lnSpc>
                <a:spcBef>
                  <a:spcPct val="0"/>
                </a:spcBef>
                <a:buNone/>
                <a:defRPr sz="3200" b="0" kern="1200" cap="all" baseline="0">
                  <a:solidFill>
                    <a:schemeClr val="tx1"/>
                  </a:solidFill>
                  <a:latin typeface="+mj-lt"/>
                  <a:ea typeface="+mj-ea"/>
                  <a:cs typeface="+mj-cs"/>
                </a:defRPr>
              </a:lvl1pPr>
            </a:lstStyle>
            <a:p>
              <a:r>
                <a:rPr lang="en-US" dirty="0">
                  <a:solidFill>
                    <a:schemeClr val="tx2"/>
                  </a:solidFill>
                </a:rPr>
                <a:t>Opening </a:t>
              </a:r>
            </a:p>
            <a:p>
              <a:r>
                <a:rPr lang="en-US" sz="2300" dirty="0">
                  <a:solidFill>
                    <a:schemeClr val="tx2"/>
                  </a:solidFill>
                </a:rPr>
                <a:t>Spring 2022</a:t>
              </a:r>
              <a:endParaRPr lang="en-GB" sz="2300" dirty="0">
                <a:solidFill>
                  <a:schemeClr val="tx2"/>
                </a:solidFill>
              </a:endParaRPr>
            </a:p>
          </p:txBody>
        </p:sp>
      </p:grpSp>
    </p:spTree>
    <p:extLst>
      <p:ext uri="{BB962C8B-B14F-4D97-AF65-F5344CB8AC3E}">
        <p14:creationId xmlns:p14="http://schemas.microsoft.com/office/powerpoint/2010/main" val="112450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2731FD5-888A-4C52-A9A3-58051ABFDCAB}"/>
              </a:ext>
            </a:extLst>
          </p:cNvPr>
          <p:cNvSpPr>
            <a:spLocks noGrp="1"/>
          </p:cNvSpPr>
          <p:nvPr>
            <p:ph type="sldNum" sz="quarter" idx="12"/>
          </p:nvPr>
        </p:nvSpPr>
        <p:spPr/>
        <p:txBody>
          <a:bodyPr/>
          <a:lstStyle/>
          <a:p>
            <a:fld id="{D6251A55-B75B-47F9-B93B-382512613126}" type="slidenum">
              <a:rPr lang="en-GB" smtClean="0"/>
              <a:pPr/>
              <a:t>14</a:t>
            </a:fld>
            <a:endParaRPr lang="en-GB"/>
          </a:p>
        </p:txBody>
      </p:sp>
      <p:sp>
        <p:nvSpPr>
          <p:cNvPr id="9" name="Footer Placeholder 3">
            <a:extLst>
              <a:ext uri="{FF2B5EF4-FFF2-40B4-BE49-F238E27FC236}">
                <a16:creationId xmlns:a16="http://schemas.microsoft.com/office/drawing/2014/main" id="{39D74D63-3C26-4D08-B592-03CE360C7325}"/>
              </a:ext>
            </a:extLst>
          </p:cNvPr>
          <p:cNvSpPr>
            <a:spLocks noGrp="1"/>
          </p:cNvSpPr>
          <p:nvPr>
            <p:ph type="ftr" sz="quarter" idx="11"/>
          </p:nvPr>
        </p:nvSpPr>
        <p:spPr>
          <a:xfrm>
            <a:off x="1642787" y="4802869"/>
            <a:ext cx="3600000" cy="123111"/>
          </a:xfrm>
        </p:spPr>
        <p:txBody>
          <a:bodyPr/>
          <a:lstStyle/>
          <a:p>
            <a:r>
              <a:rPr lang="en-US" dirty="0"/>
              <a:t>North American Attraction overview</a:t>
            </a:r>
            <a:endParaRPr lang="en-GB" dirty="0"/>
          </a:p>
        </p:txBody>
      </p:sp>
      <p:sp>
        <p:nvSpPr>
          <p:cNvPr id="20" name="Content Placeholder 6">
            <a:extLst>
              <a:ext uri="{FF2B5EF4-FFF2-40B4-BE49-F238E27FC236}">
                <a16:creationId xmlns:a16="http://schemas.microsoft.com/office/drawing/2014/main" id="{600E0816-910C-411D-BD51-B72B4D87BE54}"/>
              </a:ext>
            </a:extLst>
          </p:cNvPr>
          <p:cNvSpPr txBox="1">
            <a:spLocks/>
          </p:cNvSpPr>
          <p:nvPr/>
        </p:nvSpPr>
        <p:spPr>
          <a:xfrm>
            <a:off x="552616" y="1898362"/>
            <a:ext cx="3760304" cy="2686988"/>
          </a:xfrm>
          <a:prstGeom prst="rect">
            <a:avLst/>
          </a:prstGeom>
        </p:spPr>
        <p:txBody>
          <a:bodyPr vert="horz" lIns="0" tIns="0" rIns="0" bIns="0" rtlCol="0">
            <a:normAutofit/>
          </a:bodyPr>
          <a:lstStyle>
            <a:lvl1pPr marL="0" indent="0" algn="l" defTabSz="685800" rtl="0" eaLnBrk="1" latinLnBrk="0" hangingPunct="1">
              <a:lnSpc>
                <a:spcPct val="100000"/>
              </a:lnSpc>
              <a:spcBef>
                <a:spcPts val="1200"/>
              </a:spcBef>
              <a:buFont typeface="Arial" panose="020B0604020202020204" pitchFamily="34" charset="0"/>
              <a:buNone/>
              <a:defRPr sz="1600" kern="1200">
                <a:solidFill>
                  <a:schemeClr val="accent3"/>
                </a:solidFill>
                <a:latin typeface="+mn-lt"/>
                <a:ea typeface="+mn-ea"/>
                <a:cs typeface="+mn-cs"/>
              </a:defRPr>
            </a:lvl1pPr>
            <a:lvl2pPr marL="0" indent="0" algn="l" defTabSz="685800" rtl="0" eaLnBrk="1" latinLnBrk="0" hangingPunct="1">
              <a:lnSpc>
                <a:spcPct val="100000"/>
              </a:lnSpc>
              <a:spcBef>
                <a:spcPts val="400"/>
              </a:spcBef>
              <a:spcAft>
                <a:spcPts val="400"/>
              </a:spcAft>
              <a:buFont typeface="Arial" panose="020B0604020202020204" pitchFamily="34" charset="0"/>
              <a:buNone/>
              <a:defRPr sz="1400" kern="1200">
                <a:solidFill>
                  <a:schemeClr val="tx1"/>
                </a:solidFill>
                <a:latin typeface="+mn-lt"/>
                <a:ea typeface="+mn-ea"/>
                <a:cs typeface="+mn-cs"/>
              </a:defRPr>
            </a:lvl2pPr>
            <a:lvl3pPr marL="173038" indent="-171450" algn="l" defTabSz="685800" rtl="0" eaLnBrk="1" latinLnBrk="0" hangingPunct="1">
              <a:lnSpc>
                <a:spcPct val="100000"/>
              </a:lnSpc>
              <a:spcBef>
                <a:spcPts val="400"/>
              </a:spcBef>
              <a:spcAft>
                <a:spcPts val="0"/>
              </a:spcAft>
              <a:buClr>
                <a:schemeClr val="accent3"/>
              </a:buClr>
              <a:buFont typeface="Arial" panose="020B0604020202020204" pitchFamily="34" charset="0"/>
              <a:buChar char="•"/>
              <a:defRPr sz="1400" kern="1200">
                <a:solidFill>
                  <a:schemeClr val="tx1"/>
                </a:solidFill>
                <a:latin typeface="+mn-lt"/>
                <a:ea typeface="+mn-ea"/>
                <a:cs typeface="+mn-cs"/>
              </a:defRPr>
            </a:lvl3pPr>
            <a:lvl4pPr marL="325438" indent="-146050" algn="l" defTabSz="685800" rtl="0" eaLnBrk="1" latinLnBrk="0" hangingPunct="1">
              <a:lnSpc>
                <a:spcPct val="100000"/>
              </a:lnSpc>
              <a:spcBef>
                <a:spcPts val="200"/>
              </a:spcBef>
              <a:buClr>
                <a:schemeClr val="accent3"/>
              </a:buClr>
              <a:buFont typeface="Arial" panose="020B0604020202020204" pitchFamily="34" charset="0"/>
              <a:buChar char="‒"/>
              <a:defRPr sz="1400" kern="1200">
                <a:solidFill>
                  <a:schemeClr val="tx1"/>
                </a:solidFill>
                <a:latin typeface="+mn-lt"/>
                <a:ea typeface="+mn-ea"/>
                <a:cs typeface="+mn-cs"/>
              </a:defRPr>
            </a:lvl4pPr>
            <a:lvl5pPr marL="500063" indent="-153988" algn="l" defTabSz="685800" rtl="0" eaLnBrk="1" latinLnBrk="0" hangingPunct="1">
              <a:lnSpc>
                <a:spcPct val="100000"/>
              </a:lnSpc>
              <a:spcBef>
                <a:spcPts val="0"/>
              </a:spcBef>
              <a:buClr>
                <a:schemeClr val="accent3"/>
              </a:buClr>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42754" lvl="1">
              <a:buClr>
                <a:srgbClr val="F2B936"/>
              </a:buClr>
              <a:buSzPct val="100000"/>
              <a:tabLst>
                <a:tab pos="88900" algn="l"/>
                <a:tab pos="163513" algn="l"/>
              </a:tabLst>
            </a:pPr>
            <a:r>
              <a:rPr lang="en-US" sz="2000" dirty="0">
                <a:solidFill>
                  <a:srgbClr val="1E2C92"/>
                </a:solidFill>
                <a:latin typeface="+mj-lt"/>
              </a:rPr>
              <a:t>LEGOLAND</a:t>
            </a:r>
            <a:r>
              <a:rPr lang="en-US" sz="2000" baseline="30000" dirty="0">
                <a:solidFill>
                  <a:srgbClr val="1E2C92"/>
                </a:solidFill>
                <a:latin typeface="+mj-lt"/>
              </a:rPr>
              <a:t>®</a:t>
            </a:r>
            <a:r>
              <a:rPr lang="en-US" sz="2000" dirty="0">
                <a:solidFill>
                  <a:srgbClr val="1E2C92"/>
                </a:solidFill>
                <a:latin typeface="+mj-lt"/>
              </a:rPr>
              <a:t> Water Park</a:t>
            </a:r>
          </a:p>
          <a:p>
            <a:pPr marR="42754" lvl="1">
              <a:buClr>
                <a:srgbClr val="F2B936"/>
              </a:buClr>
              <a:buSzPct val="100000"/>
              <a:tabLst>
                <a:tab pos="88900" algn="l"/>
                <a:tab pos="163513" algn="l"/>
              </a:tabLst>
            </a:pPr>
            <a:r>
              <a:rPr lang="en-US" b="1" dirty="0">
                <a:solidFill>
                  <a:srgbClr val="FF0000"/>
                </a:solidFill>
              </a:rPr>
              <a:t>OPENING  MARCH 26</a:t>
            </a:r>
            <a:r>
              <a:rPr lang="en-US" b="1" baseline="30000" dirty="0">
                <a:solidFill>
                  <a:srgbClr val="FF0000"/>
                </a:solidFill>
              </a:rPr>
              <a:t>TH</a:t>
            </a:r>
            <a:r>
              <a:rPr lang="en-US" b="1" dirty="0">
                <a:solidFill>
                  <a:srgbClr val="FF0000"/>
                </a:solidFill>
              </a:rPr>
              <a:t>! *</a:t>
            </a:r>
            <a:endParaRPr lang="en-US" b="1" dirty="0">
              <a:solidFill>
                <a:srgbClr val="1E2C92"/>
              </a:solidFill>
            </a:endParaRPr>
          </a:p>
          <a:p>
            <a:pPr marR="42754" lvl="1">
              <a:buClr>
                <a:srgbClr val="F2B936"/>
              </a:buClr>
              <a:buSzPct val="100000"/>
              <a:tabLst>
                <a:tab pos="88900" algn="l"/>
                <a:tab pos="163513" algn="l"/>
              </a:tabLst>
            </a:pPr>
            <a:r>
              <a:rPr lang="en-US" altLang="en-US" dirty="0">
                <a:solidFill>
                  <a:srgbClr val="1E2C92"/>
                </a:solidFill>
              </a:rPr>
              <a:t>LEGOLAND</a:t>
            </a:r>
            <a:r>
              <a:rPr lang="en-US" baseline="30000" dirty="0">
                <a:solidFill>
                  <a:srgbClr val="1E2C92"/>
                </a:solidFill>
              </a:rPr>
              <a:t>®</a:t>
            </a:r>
            <a:r>
              <a:rPr lang="en-US" altLang="en-US" dirty="0">
                <a:solidFill>
                  <a:srgbClr val="1E2C92"/>
                </a:solidFill>
              </a:rPr>
              <a:t> Water Park features more than seven slides, sandy beaches and the unique Build-A-Raft River plus Pirate Reef for more than 7 acres of water fun!</a:t>
            </a:r>
          </a:p>
          <a:p>
            <a:pPr marR="42754" lvl="1">
              <a:buClr>
                <a:srgbClr val="F2B936"/>
              </a:buClr>
              <a:buSzPct val="100000"/>
              <a:tabLst>
                <a:tab pos="88900" algn="l"/>
                <a:tab pos="163513" algn="l"/>
              </a:tabLst>
            </a:pPr>
            <a:endParaRPr lang="en-US" altLang="en-US" dirty="0">
              <a:solidFill>
                <a:srgbClr val="1E2C92"/>
              </a:solidFill>
            </a:endParaRPr>
          </a:p>
          <a:p>
            <a:pPr marR="42754" lvl="1">
              <a:buClr>
                <a:srgbClr val="F2B936"/>
              </a:buClr>
              <a:buSzPct val="100000"/>
              <a:tabLst>
                <a:tab pos="88900" algn="l"/>
                <a:tab pos="163513" algn="l"/>
              </a:tabLst>
            </a:pPr>
            <a:r>
              <a:rPr lang="en-US" altLang="en-US" sz="1200" dirty="0">
                <a:solidFill>
                  <a:srgbClr val="1E2C92"/>
                </a:solidFill>
              </a:rPr>
              <a:t>*Water Park is open seasonally. Visit LEGOLAND.com/hours for days and hours of operation</a:t>
            </a:r>
          </a:p>
          <a:p>
            <a:pPr marR="42754" lvl="1">
              <a:buClr>
                <a:srgbClr val="F2B936"/>
              </a:buClr>
              <a:buSzPct val="100000"/>
              <a:tabLst>
                <a:tab pos="88900" algn="l"/>
                <a:tab pos="163513" algn="l"/>
              </a:tabLst>
            </a:pPr>
            <a:endParaRPr lang="en-US" altLang="en-US" dirty="0">
              <a:solidFill>
                <a:srgbClr val="1E2C92"/>
              </a:solidFill>
            </a:endParaRPr>
          </a:p>
        </p:txBody>
      </p:sp>
      <p:pic>
        <p:nvPicPr>
          <p:cNvPr id="13" name="Picture 12" descr="A close up of a logo&#10;&#10;Description automatically generated">
            <a:extLst>
              <a:ext uri="{FF2B5EF4-FFF2-40B4-BE49-F238E27FC236}">
                <a16:creationId xmlns:a16="http://schemas.microsoft.com/office/drawing/2014/main" id="{163819B6-0EED-49A4-86EC-26FFE7E563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006" y="335347"/>
            <a:ext cx="2270451" cy="999000"/>
          </a:xfrm>
          <a:prstGeom prst="rect">
            <a:avLst/>
          </a:prstGeom>
        </p:spPr>
      </p:pic>
      <p:pic>
        <p:nvPicPr>
          <p:cNvPr id="8" name="Picture 7">
            <a:extLst>
              <a:ext uri="{FF2B5EF4-FFF2-40B4-BE49-F238E27FC236}">
                <a16:creationId xmlns:a16="http://schemas.microsoft.com/office/drawing/2014/main" id="{993935E2-699F-4DE5-B3CC-DAD3BB32FF44}"/>
              </a:ext>
            </a:extLst>
          </p:cNvPr>
          <p:cNvPicPr>
            <a:picLocks noChangeAspect="1"/>
          </p:cNvPicPr>
          <p:nvPr/>
        </p:nvPicPr>
        <p:blipFill rotWithShape="1">
          <a:blip r:embed="rId4">
            <a:extLst>
              <a:ext uri="{28A0092B-C50C-407E-A947-70E740481C1C}">
                <a14:useLocalDpi xmlns:a14="http://schemas.microsoft.com/office/drawing/2010/main" val="0"/>
              </a:ext>
            </a:extLst>
          </a:blip>
          <a:srcRect l="11987" r="31276"/>
          <a:stretch/>
        </p:blipFill>
        <p:spPr>
          <a:xfrm>
            <a:off x="4766733" y="0"/>
            <a:ext cx="4377266" cy="5143499"/>
          </a:xfrm>
          <a:prstGeom prst="rect">
            <a:avLst/>
          </a:prstGeom>
        </p:spPr>
      </p:pic>
    </p:spTree>
    <p:extLst>
      <p:ext uri="{BB962C8B-B14F-4D97-AF65-F5344CB8AC3E}">
        <p14:creationId xmlns:p14="http://schemas.microsoft.com/office/powerpoint/2010/main" val="1418223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210A8-730E-46D0-9754-E34B9838B312}"/>
              </a:ext>
            </a:extLst>
          </p:cNvPr>
          <p:cNvSpPr>
            <a:spLocks noGrp="1"/>
          </p:cNvSpPr>
          <p:nvPr>
            <p:ph type="title"/>
          </p:nvPr>
        </p:nvSpPr>
        <p:spPr>
          <a:xfrm>
            <a:off x="360364" y="360000"/>
            <a:ext cx="4278004" cy="792000"/>
          </a:xfrm>
        </p:spPr>
        <p:txBody>
          <a:bodyPr>
            <a:normAutofit/>
          </a:bodyPr>
          <a:lstStyle/>
          <a:p>
            <a:r>
              <a:rPr lang="en-US" dirty="0"/>
              <a:t>NORTH AMERICAN </a:t>
            </a:r>
            <a:br>
              <a:rPr lang="en-US" dirty="0"/>
            </a:br>
            <a:r>
              <a:rPr lang="en-US" dirty="0"/>
              <a:t>ATTRACTIONS</a:t>
            </a:r>
            <a:endParaRPr lang="en-GB" dirty="0"/>
          </a:p>
        </p:txBody>
      </p:sp>
      <p:sp>
        <p:nvSpPr>
          <p:cNvPr id="15" name="Content Placeholder 2">
            <a:extLst>
              <a:ext uri="{FF2B5EF4-FFF2-40B4-BE49-F238E27FC236}">
                <a16:creationId xmlns:a16="http://schemas.microsoft.com/office/drawing/2014/main" id="{A08D5B6E-564C-4782-BDE4-34F7EAFC85CA}"/>
              </a:ext>
            </a:extLst>
          </p:cNvPr>
          <p:cNvSpPr>
            <a:spLocks noGrp="1"/>
          </p:cNvSpPr>
          <p:nvPr>
            <p:ph sz="half" idx="1"/>
          </p:nvPr>
        </p:nvSpPr>
        <p:spPr>
          <a:xfrm>
            <a:off x="5139815" y="3493796"/>
            <a:ext cx="3600000" cy="1058676"/>
          </a:xfrm>
        </p:spPr>
        <p:txBody>
          <a:bodyPr/>
          <a:lstStyle/>
          <a:p>
            <a:r>
              <a:rPr lang="en-GB" sz="1800" b="1" dirty="0">
                <a:solidFill>
                  <a:schemeClr val="bg1"/>
                </a:solidFill>
                <a:latin typeface="+mj-lt"/>
              </a:rPr>
              <a:t>MIDWAYS</a:t>
            </a:r>
            <a:endParaRPr lang="en-GB" sz="1800" b="1" dirty="0">
              <a:latin typeface="+mj-lt"/>
            </a:endParaRPr>
          </a:p>
          <a:p>
            <a:pPr marL="1588" lvl="2" indent="0">
              <a:buNone/>
            </a:pPr>
            <a:r>
              <a:rPr lang="en-GB" dirty="0">
                <a:solidFill>
                  <a:schemeClr val="bg1"/>
                </a:solidFill>
              </a:rPr>
              <a:t>High quality, branded, indoor attractions with </a:t>
            </a:r>
            <a:br>
              <a:rPr lang="en-GB" dirty="0">
                <a:solidFill>
                  <a:schemeClr val="bg1"/>
                </a:solidFill>
              </a:rPr>
            </a:br>
            <a:r>
              <a:rPr lang="en-GB" dirty="0">
                <a:solidFill>
                  <a:schemeClr val="bg1"/>
                </a:solidFill>
              </a:rPr>
              <a:t>a typical 1-2 hour dwell time – located in city centres, shopping malls, and resorts.</a:t>
            </a:r>
          </a:p>
        </p:txBody>
      </p:sp>
      <p:sp>
        <p:nvSpPr>
          <p:cNvPr id="6" name="Slide Number Placeholder 5">
            <a:extLst>
              <a:ext uri="{FF2B5EF4-FFF2-40B4-BE49-F238E27FC236}">
                <a16:creationId xmlns:a16="http://schemas.microsoft.com/office/drawing/2014/main" id="{1643F5FF-AF1B-4C46-A327-E2FB13E4EA63}"/>
              </a:ext>
            </a:extLst>
          </p:cNvPr>
          <p:cNvSpPr>
            <a:spLocks noGrp="1"/>
          </p:cNvSpPr>
          <p:nvPr>
            <p:ph type="sldNum" sz="quarter" idx="12"/>
          </p:nvPr>
        </p:nvSpPr>
        <p:spPr/>
        <p:txBody>
          <a:bodyPr/>
          <a:lstStyle/>
          <a:p>
            <a:fld id="{D6251A55-B75B-47F9-B93B-382512613126}" type="slidenum">
              <a:rPr lang="en-GB" smtClean="0">
                <a:solidFill>
                  <a:schemeClr val="bg1"/>
                </a:solidFill>
              </a:rPr>
              <a:t>1</a:t>
            </a:fld>
            <a:endParaRPr lang="en-GB">
              <a:solidFill>
                <a:schemeClr val="bg1"/>
              </a:solidFill>
            </a:endParaRPr>
          </a:p>
        </p:txBody>
      </p:sp>
      <p:pic>
        <p:nvPicPr>
          <p:cNvPr id="18" name="Picture 17" descr="A picture containing clock&#10;&#10;Description automatically generated">
            <a:extLst>
              <a:ext uri="{FF2B5EF4-FFF2-40B4-BE49-F238E27FC236}">
                <a16:creationId xmlns:a16="http://schemas.microsoft.com/office/drawing/2014/main" id="{9C5FD9B3-3EEB-405E-B72A-FC51CEB1E6C8}"/>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15948" y="1329853"/>
            <a:ext cx="2483793" cy="2483793"/>
          </a:xfrm>
          <a:prstGeom prst="rect">
            <a:avLst/>
          </a:prstGeom>
        </p:spPr>
      </p:pic>
      <p:sp>
        <p:nvSpPr>
          <p:cNvPr id="12" name="Footer Placeholder 3">
            <a:extLst>
              <a:ext uri="{FF2B5EF4-FFF2-40B4-BE49-F238E27FC236}">
                <a16:creationId xmlns:a16="http://schemas.microsoft.com/office/drawing/2014/main" id="{5E856EF4-C156-46E0-A994-30D5557290C8}"/>
              </a:ext>
            </a:extLst>
          </p:cNvPr>
          <p:cNvSpPr>
            <a:spLocks noGrp="1"/>
          </p:cNvSpPr>
          <p:nvPr>
            <p:ph type="ftr" sz="quarter" idx="11"/>
          </p:nvPr>
        </p:nvSpPr>
        <p:spPr>
          <a:xfrm>
            <a:off x="1642787" y="4802869"/>
            <a:ext cx="3600000" cy="123111"/>
          </a:xfrm>
        </p:spPr>
        <p:txBody>
          <a:bodyPr/>
          <a:lstStyle/>
          <a:p>
            <a:r>
              <a:rPr lang="en-US" dirty="0"/>
              <a:t>North American Attraction overview</a:t>
            </a:r>
            <a:endParaRPr lang="en-GB" dirty="0"/>
          </a:p>
        </p:txBody>
      </p:sp>
      <p:pic>
        <p:nvPicPr>
          <p:cNvPr id="7" name="Picture 6" descr="Logo, company name&#10;&#10;Description automatically generated">
            <a:extLst>
              <a:ext uri="{FF2B5EF4-FFF2-40B4-BE49-F238E27FC236}">
                <a16:creationId xmlns:a16="http://schemas.microsoft.com/office/drawing/2014/main" id="{52466524-60E6-4708-AEF7-46EB76293C9F}"/>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5030076" y="2658811"/>
            <a:ext cx="1172094" cy="793208"/>
          </a:xfrm>
          <a:prstGeom prst="rect">
            <a:avLst/>
          </a:prstGeom>
        </p:spPr>
      </p:pic>
      <p:pic>
        <p:nvPicPr>
          <p:cNvPr id="19" name="Picture 18" descr="A picture containing text, clipart&#10;&#10;Description automatically generated">
            <a:extLst>
              <a:ext uri="{FF2B5EF4-FFF2-40B4-BE49-F238E27FC236}">
                <a16:creationId xmlns:a16="http://schemas.microsoft.com/office/drawing/2014/main" id="{005AD512-7BA1-4EB0-97CB-56FC4040FFBD}"/>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779039" y="2936640"/>
            <a:ext cx="882786" cy="237550"/>
          </a:xfrm>
          <a:prstGeom prst="rect">
            <a:avLst/>
          </a:prstGeom>
        </p:spPr>
      </p:pic>
      <p:pic>
        <p:nvPicPr>
          <p:cNvPr id="23" name="Picture 22">
            <a:extLst>
              <a:ext uri="{FF2B5EF4-FFF2-40B4-BE49-F238E27FC236}">
                <a16:creationId xmlns:a16="http://schemas.microsoft.com/office/drawing/2014/main" id="{B8EEF026-9E35-4A38-AEAD-84ADF2AC5B83}"/>
              </a:ext>
            </a:extLst>
          </p:cNvPr>
          <p:cNvPicPr>
            <a:picLocks noChangeAspect="1"/>
          </p:cNvPicPr>
          <p:nvPr/>
        </p:nvPicPr>
        <p:blipFill rotWithShape="1">
          <a:blip r:embed="rId6" cstate="hqprint">
            <a:extLst>
              <a:ext uri="{28A0092B-C50C-407E-A947-70E740481C1C}">
                <a14:useLocalDpi xmlns:a14="http://schemas.microsoft.com/office/drawing/2010/main" val="0"/>
              </a:ext>
            </a:extLst>
          </a:blip>
          <a:srcRect l="6038" r="11921"/>
          <a:stretch/>
        </p:blipFill>
        <p:spPr>
          <a:xfrm>
            <a:off x="6292908" y="2637746"/>
            <a:ext cx="1172095" cy="835339"/>
          </a:xfrm>
          <a:prstGeom prst="rect">
            <a:avLst/>
          </a:prstGeom>
        </p:spPr>
      </p:pic>
      <p:sp>
        <p:nvSpPr>
          <p:cNvPr id="16" name="Content Placeholder 2">
            <a:extLst>
              <a:ext uri="{FF2B5EF4-FFF2-40B4-BE49-F238E27FC236}">
                <a16:creationId xmlns:a16="http://schemas.microsoft.com/office/drawing/2014/main" id="{BE5EC7CD-6765-4B80-B5B6-81C82B98F2EA}"/>
              </a:ext>
            </a:extLst>
          </p:cNvPr>
          <p:cNvSpPr txBox="1">
            <a:spLocks/>
          </p:cNvSpPr>
          <p:nvPr/>
        </p:nvSpPr>
        <p:spPr>
          <a:xfrm>
            <a:off x="5139815" y="1343412"/>
            <a:ext cx="3333135" cy="1058676"/>
          </a:xfrm>
          <a:prstGeom prst="rect">
            <a:avLst/>
          </a:prstGeom>
        </p:spPr>
        <p:txBody>
          <a:bodyPr vert="horz" lIns="0" tIns="0" rIns="0" bIns="0" rtlCol="0">
            <a:normAutofit fontScale="92500" lnSpcReduction="10000"/>
          </a:bodyPr>
          <a:lstStyle>
            <a:lvl1pPr marL="0" indent="0" algn="l" defTabSz="685800" rtl="0" eaLnBrk="1" latinLnBrk="0" hangingPunct="1">
              <a:lnSpc>
                <a:spcPct val="100000"/>
              </a:lnSpc>
              <a:spcBef>
                <a:spcPts val="1200"/>
              </a:spcBef>
              <a:buFont typeface="Arial" panose="020B0604020202020204" pitchFamily="34" charset="0"/>
              <a:buNone/>
              <a:defRPr sz="1600" kern="1200">
                <a:solidFill>
                  <a:schemeClr val="accent3"/>
                </a:solidFill>
                <a:latin typeface="+mn-lt"/>
                <a:ea typeface="+mn-ea"/>
                <a:cs typeface="+mn-cs"/>
              </a:defRPr>
            </a:lvl1pPr>
            <a:lvl2pPr marL="0" indent="0" algn="l" defTabSz="685800" rtl="0" eaLnBrk="1" latinLnBrk="0" hangingPunct="1">
              <a:lnSpc>
                <a:spcPct val="100000"/>
              </a:lnSpc>
              <a:spcBef>
                <a:spcPts val="400"/>
              </a:spcBef>
              <a:spcAft>
                <a:spcPts val="400"/>
              </a:spcAft>
              <a:buFont typeface="Arial" panose="020B0604020202020204" pitchFamily="34" charset="0"/>
              <a:buNone/>
              <a:defRPr sz="1400" kern="1200">
                <a:solidFill>
                  <a:schemeClr val="tx1"/>
                </a:solidFill>
                <a:latin typeface="+mn-lt"/>
                <a:ea typeface="+mn-ea"/>
                <a:cs typeface="+mn-cs"/>
              </a:defRPr>
            </a:lvl2pPr>
            <a:lvl3pPr marL="173038" indent="-171450" algn="l" defTabSz="685800" rtl="0" eaLnBrk="1" latinLnBrk="0" hangingPunct="1">
              <a:lnSpc>
                <a:spcPct val="100000"/>
              </a:lnSpc>
              <a:spcBef>
                <a:spcPts val="400"/>
              </a:spcBef>
              <a:spcAft>
                <a:spcPts val="0"/>
              </a:spcAft>
              <a:buClr>
                <a:schemeClr val="accent3"/>
              </a:buClr>
              <a:buFont typeface="Arial" panose="020B0604020202020204" pitchFamily="34" charset="0"/>
              <a:buChar char="•"/>
              <a:defRPr sz="1400" kern="1200">
                <a:solidFill>
                  <a:schemeClr val="tx1"/>
                </a:solidFill>
                <a:latin typeface="+mn-lt"/>
                <a:ea typeface="+mn-ea"/>
                <a:cs typeface="+mn-cs"/>
              </a:defRPr>
            </a:lvl3pPr>
            <a:lvl4pPr marL="325438" indent="-146050" algn="l" defTabSz="685800" rtl="0" eaLnBrk="1" latinLnBrk="0" hangingPunct="1">
              <a:lnSpc>
                <a:spcPct val="100000"/>
              </a:lnSpc>
              <a:spcBef>
                <a:spcPts val="200"/>
              </a:spcBef>
              <a:buClr>
                <a:schemeClr val="accent3"/>
              </a:buClr>
              <a:buFont typeface="Arial" panose="020B0604020202020204" pitchFamily="34" charset="0"/>
              <a:buChar char="‒"/>
              <a:defRPr sz="1400" kern="1200">
                <a:solidFill>
                  <a:schemeClr val="tx1"/>
                </a:solidFill>
                <a:latin typeface="+mn-lt"/>
                <a:ea typeface="+mn-ea"/>
                <a:cs typeface="+mn-cs"/>
              </a:defRPr>
            </a:lvl4pPr>
            <a:lvl5pPr marL="500063" indent="-153988" algn="l" defTabSz="685800" rtl="0" eaLnBrk="1" latinLnBrk="0" hangingPunct="1">
              <a:lnSpc>
                <a:spcPct val="100000"/>
              </a:lnSpc>
              <a:spcBef>
                <a:spcPts val="0"/>
              </a:spcBef>
              <a:buClr>
                <a:schemeClr val="accent3"/>
              </a:buClr>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800" b="1" dirty="0">
                <a:solidFill>
                  <a:schemeClr val="bg1"/>
                </a:solidFill>
                <a:latin typeface="+mj-lt"/>
              </a:rPr>
              <a:t>THEME PARKS &amp; RESORTS</a:t>
            </a:r>
            <a:endParaRPr lang="en-GB" sz="1800" b="1" dirty="0">
              <a:latin typeface="+mj-lt"/>
            </a:endParaRPr>
          </a:p>
          <a:p>
            <a:pPr marL="1588" lvl="2" indent="0">
              <a:buFont typeface="Arial" panose="020B0604020202020204" pitchFamily="34" charset="0"/>
              <a:buNone/>
            </a:pPr>
            <a:r>
              <a:rPr lang="en-GB" dirty="0">
                <a:solidFill>
                  <a:schemeClr val="bg1"/>
                </a:solidFill>
              </a:rPr>
              <a:t>Interactive resorts, appealing to younger families with children aged between 2-12, Incorporating on-site themed accommodation.</a:t>
            </a:r>
          </a:p>
        </p:txBody>
      </p:sp>
      <p:pic>
        <p:nvPicPr>
          <p:cNvPr id="20" name="Picture 19" descr="Logo, company name&#10;&#10;Description automatically generated">
            <a:extLst>
              <a:ext uri="{FF2B5EF4-FFF2-40B4-BE49-F238E27FC236}">
                <a16:creationId xmlns:a16="http://schemas.microsoft.com/office/drawing/2014/main" id="{185F695D-97E8-498C-9651-6E1FF3291394}"/>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5148402" y="533994"/>
            <a:ext cx="1287780" cy="558555"/>
          </a:xfrm>
          <a:prstGeom prst="rect">
            <a:avLst/>
          </a:prstGeom>
        </p:spPr>
      </p:pic>
      <p:pic>
        <p:nvPicPr>
          <p:cNvPr id="24" name="Picture 23" descr="A picture containing text, vector graphics&#10;&#10;Description automatically generated">
            <a:extLst>
              <a:ext uri="{FF2B5EF4-FFF2-40B4-BE49-F238E27FC236}">
                <a16:creationId xmlns:a16="http://schemas.microsoft.com/office/drawing/2014/main" id="{D0E9999D-80CF-435C-AEA8-8EEB060D3B2E}"/>
              </a:ext>
            </a:extLst>
          </p:cNvPr>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6774385" y="451840"/>
            <a:ext cx="793742" cy="739960"/>
          </a:xfrm>
          <a:prstGeom prst="rect">
            <a:avLst/>
          </a:prstGeom>
        </p:spPr>
      </p:pic>
    </p:spTree>
    <p:extLst>
      <p:ext uri="{BB962C8B-B14F-4D97-AF65-F5344CB8AC3E}">
        <p14:creationId xmlns:p14="http://schemas.microsoft.com/office/powerpoint/2010/main" val="148110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BF42CE52-C84D-44B2-B1FB-A7254EA8B3BD}"/>
              </a:ext>
            </a:extLst>
          </p:cNvPr>
          <p:cNvGrpSpPr/>
          <p:nvPr/>
        </p:nvGrpSpPr>
        <p:grpSpPr>
          <a:xfrm>
            <a:off x="3798638" y="901835"/>
            <a:ext cx="5028136" cy="3087624"/>
            <a:chOff x="2898522" y="828349"/>
            <a:chExt cx="5984501" cy="3674898"/>
          </a:xfrm>
        </p:grpSpPr>
        <p:pic>
          <p:nvPicPr>
            <p:cNvPr id="251" name="Picture 250">
              <a:extLst>
                <a:ext uri="{FF2B5EF4-FFF2-40B4-BE49-F238E27FC236}">
                  <a16:creationId xmlns:a16="http://schemas.microsoft.com/office/drawing/2014/main" id="{924733D8-B09D-43BF-AC0A-433CCE3E5525}"/>
                </a:ext>
              </a:extLst>
            </p:cNvPr>
            <p:cNvPicPr>
              <a:picLocks noChangeAspect="1"/>
            </p:cNvPicPr>
            <p:nvPr/>
          </p:nvPicPr>
          <p:blipFill>
            <a:blip r:embed="rId3" cstate="print">
              <a:alphaModFix amt="35000"/>
              <a:extLst>
                <a:ext uri="{28A0092B-C50C-407E-A947-70E740481C1C}">
                  <a14:useLocalDpi xmlns:a14="http://schemas.microsoft.com/office/drawing/2010/main" val="0"/>
                </a:ext>
              </a:extLst>
            </a:blip>
            <a:stretch>
              <a:fillRect/>
            </a:stretch>
          </p:blipFill>
          <p:spPr>
            <a:xfrm>
              <a:off x="2930138" y="828349"/>
              <a:ext cx="5952885" cy="3674898"/>
            </a:xfrm>
            <a:prstGeom prst="rect">
              <a:avLst/>
            </a:prstGeom>
            <a:effectLst>
              <a:outerShdw blurRad="50800" dist="50800" dir="5400000" algn="ctr" rotWithShape="0">
                <a:schemeClr val="bg1"/>
              </a:outerShdw>
            </a:effectLst>
          </p:spPr>
        </p:pic>
        <p:sp>
          <p:nvSpPr>
            <p:cNvPr id="201" name="Star: 5 Points 200">
              <a:extLst>
                <a:ext uri="{FF2B5EF4-FFF2-40B4-BE49-F238E27FC236}">
                  <a16:creationId xmlns:a16="http://schemas.microsoft.com/office/drawing/2014/main" id="{487FE9B4-31AF-4A6C-9202-D3CC940B20E5}"/>
                </a:ext>
              </a:extLst>
            </p:cNvPr>
            <p:cNvSpPr/>
            <p:nvPr/>
          </p:nvSpPr>
          <p:spPr>
            <a:xfrm rot="19438415" flipV="1">
              <a:off x="3881875" y="3221548"/>
              <a:ext cx="123494" cy="112540"/>
            </a:xfrm>
            <a:prstGeom prst="star5">
              <a:avLst/>
            </a:prstGeom>
            <a:solidFill>
              <a:srgbClr val="1E2C92"/>
            </a:solidFill>
            <a:ln w="19050">
              <a:solidFill>
                <a:srgbClr val="1E2C92"/>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Star: 5 Points 210">
              <a:extLst>
                <a:ext uri="{FF2B5EF4-FFF2-40B4-BE49-F238E27FC236}">
                  <a16:creationId xmlns:a16="http://schemas.microsoft.com/office/drawing/2014/main" id="{73D87761-E75B-4918-B39C-883A127D8C92}"/>
                </a:ext>
              </a:extLst>
            </p:cNvPr>
            <p:cNvSpPr/>
            <p:nvPr/>
          </p:nvSpPr>
          <p:spPr>
            <a:xfrm rot="19438415" flipV="1">
              <a:off x="3130071" y="2799334"/>
              <a:ext cx="123494" cy="112540"/>
            </a:xfrm>
            <a:prstGeom prst="star5">
              <a:avLst/>
            </a:prstGeom>
            <a:solidFill>
              <a:srgbClr val="FF0000"/>
            </a:solidFill>
            <a:ln w="19050">
              <a:solidFill>
                <a:srgbClr val="FF0000"/>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Star: 5 Points 211">
              <a:extLst>
                <a:ext uri="{FF2B5EF4-FFF2-40B4-BE49-F238E27FC236}">
                  <a16:creationId xmlns:a16="http://schemas.microsoft.com/office/drawing/2014/main" id="{30F17E51-2D89-4B5B-95C6-F8B8D0230776}"/>
                </a:ext>
              </a:extLst>
            </p:cNvPr>
            <p:cNvSpPr/>
            <p:nvPr/>
          </p:nvSpPr>
          <p:spPr>
            <a:xfrm rot="19438415" flipV="1">
              <a:off x="2898522" y="2180104"/>
              <a:ext cx="123494" cy="112540"/>
            </a:xfrm>
            <a:prstGeom prst="star5">
              <a:avLst/>
            </a:prstGeom>
            <a:solidFill>
              <a:srgbClr val="FF0000"/>
            </a:solidFill>
            <a:ln w="19050">
              <a:solidFill>
                <a:srgbClr val="FF0000"/>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3" name="Star: 5 Points 212">
              <a:extLst>
                <a:ext uri="{FF2B5EF4-FFF2-40B4-BE49-F238E27FC236}">
                  <a16:creationId xmlns:a16="http://schemas.microsoft.com/office/drawing/2014/main" id="{7A3161CA-20EF-4433-8D4A-24C1EFB56444}"/>
                </a:ext>
              </a:extLst>
            </p:cNvPr>
            <p:cNvSpPr/>
            <p:nvPr/>
          </p:nvSpPr>
          <p:spPr>
            <a:xfrm rot="19438415" flipV="1">
              <a:off x="3679833" y="2615771"/>
              <a:ext cx="123494" cy="112540"/>
            </a:xfrm>
            <a:prstGeom prst="star5">
              <a:avLst/>
            </a:prstGeom>
            <a:solidFill>
              <a:srgbClr val="FF0000"/>
            </a:solidFill>
            <a:ln w="19050">
              <a:solidFill>
                <a:srgbClr val="FF0000"/>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Star: 5 Points 213">
              <a:extLst>
                <a:ext uri="{FF2B5EF4-FFF2-40B4-BE49-F238E27FC236}">
                  <a16:creationId xmlns:a16="http://schemas.microsoft.com/office/drawing/2014/main" id="{6BB2DA29-0139-40A3-9A6C-308301E7801D}"/>
                </a:ext>
              </a:extLst>
            </p:cNvPr>
            <p:cNvSpPr/>
            <p:nvPr/>
          </p:nvSpPr>
          <p:spPr>
            <a:xfrm rot="19438415" flipV="1">
              <a:off x="5899473" y="3635399"/>
              <a:ext cx="123494" cy="112540"/>
            </a:xfrm>
            <a:prstGeom prst="star5">
              <a:avLst/>
            </a:prstGeom>
            <a:solidFill>
              <a:srgbClr val="FF9B9B"/>
            </a:solidFill>
            <a:ln w="19050">
              <a:solidFill>
                <a:srgbClr val="FF9B9B"/>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Star: 5 Points 214">
              <a:extLst>
                <a:ext uri="{FF2B5EF4-FFF2-40B4-BE49-F238E27FC236}">
                  <a16:creationId xmlns:a16="http://schemas.microsoft.com/office/drawing/2014/main" id="{5829D68B-2053-4E98-9301-AA5825BDB532}"/>
                </a:ext>
              </a:extLst>
            </p:cNvPr>
            <p:cNvSpPr/>
            <p:nvPr/>
          </p:nvSpPr>
          <p:spPr>
            <a:xfrm rot="19438415" flipV="1">
              <a:off x="6989112" y="2900409"/>
              <a:ext cx="123494" cy="112540"/>
            </a:xfrm>
            <a:prstGeom prst="star5">
              <a:avLst/>
            </a:prstGeom>
            <a:solidFill>
              <a:srgbClr val="FF0000"/>
            </a:solidFill>
            <a:ln w="19050">
              <a:solidFill>
                <a:srgbClr val="FF0000"/>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 name="Star: 5 Points 215">
              <a:extLst>
                <a:ext uri="{FF2B5EF4-FFF2-40B4-BE49-F238E27FC236}">
                  <a16:creationId xmlns:a16="http://schemas.microsoft.com/office/drawing/2014/main" id="{3B9249C7-1CC0-4D24-8026-F9D80CF332A7}"/>
                </a:ext>
              </a:extLst>
            </p:cNvPr>
            <p:cNvSpPr/>
            <p:nvPr/>
          </p:nvSpPr>
          <p:spPr>
            <a:xfrm rot="19438415" flipV="1">
              <a:off x="8197284" y="1879860"/>
              <a:ext cx="123494" cy="112540"/>
            </a:xfrm>
            <a:prstGeom prst="star5">
              <a:avLst/>
            </a:prstGeom>
            <a:solidFill>
              <a:srgbClr val="FF0000"/>
            </a:solidFill>
            <a:ln w="19050">
              <a:solidFill>
                <a:srgbClr val="FF0000"/>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Star: 5 Points 220">
              <a:extLst>
                <a:ext uri="{FF2B5EF4-FFF2-40B4-BE49-F238E27FC236}">
                  <a16:creationId xmlns:a16="http://schemas.microsoft.com/office/drawing/2014/main" id="{E1F0ED95-3DCE-419C-95C6-020B31CC48CF}"/>
                </a:ext>
              </a:extLst>
            </p:cNvPr>
            <p:cNvSpPr/>
            <p:nvPr/>
          </p:nvSpPr>
          <p:spPr>
            <a:xfrm rot="19438415" flipV="1">
              <a:off x="6769171" y="2237698"/>
              <a:ext cx="123494" cy="112540"/>
            </a:xfrm>
            <a:prstGeom prst="star5">
              <a:avLst/>
            </a:prstGeom>
            <a:solidFill>
              <a:srgbClr val="CE53E7"/>
            </a:solidFill>
            <a:ln w="19050">
              <a:solidFill>
                <a:srgbClr val="CE53E7"/>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2" name="Star: 5 Points 221">
              <a:extLst>
                <a:ext uri="{FF2B5EF4-FFF2-40B4-BE49-F238E27FC236}">
                  <a16:creationId xmlns:a16="http://schemas.microsoft.com/office/drawing/2014/main" id="{C7BB5683-5385-4FC4-AF97-F4F44C77EB1C}"/>
                </a:ext>
              </a:extLst>
            </p:cNvPr>
            <p:cNvSpPr/>
            <p:nvPr/>
          </p:nvSpPr>
          <p:spPr>
            <a:xfrm rot="19438415" flipV="1">
              <a:off x="4072187" y="3222752"/>
              <a:ext cx="123494" cy="112540"/>
            </a:xfrm>
            <a:prstGeom prst="star5">
              <a:avLst/>
            </a:prstGeom>
            <a:solidFill>
              <a:srgbClr val="CE53E7"/>
            </a:solidFill>
            <a:ln w="19050">
              <a:solidFill>
                <a:srgbClr val="CE53E7"/>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3" name="Star: 5 Points 222">
              <a:extLst>
                <a:ext uri="{FF2B5EF4-FFF2-40B4-BE49-F238E27FC236}">
                  <a16:creationId xmlns:a16="http://schemas.microsoft.com/office/drawing/2014/main" id="{E0041227-6121-4D4A-B000-C0AF9EBD0DAE}"/>
                </a:ext>
              </a:extLst>
            </p:cNvPr>
            <p:cNvSpPr/>
            <p:nvPr/>
          </p:nvSpPr>
          <p:spPr>
            <a:xfrm rot="19438415" flipV="1">
              <a:off x="7348362" y="1870736"/>
              <a:ext cx="123494" cy="112540"/>
            </a:xfrm>
            <a:prstGeom prst="star5">
              <a:avLst/>
            </a:prstGeom>
            <a:solidFill>
              <a:srgbClr val="CE53E7"/>
            </a:solidFill>
            <a:ln w="19050">
              <a:solidFill>
                <a:srgbClr val="CE53E7"/>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4" name="Star: 5 Points 223">
              <a:extLst>
                <a:ext uri="{FF2B5EF4-FFF2-40B4-BE49-F238E27FC236}">
                  <a16:creationId xmlns:a16="http://schemas.microsoft.com/office/drawing/2014/main" id="{9718243D-5EA7-42DB-B135-08B5637706BB}"/>
                </a:ext>
              </a:extLst>
            </p:cNvPr>
            <p:cNvSpPr/>
            <p:nvPr/>
          </p:nvSpPr>
          <p:spPr>
            <a:xfrm rot="19438415" flipV="1">
              <a:off x="7689912" y="1585581"/>
              <a:ext cx="123494" cy="112540"/>
            </a:xfrm>
            <a:prstGeom prst="star5">
              <a:avLst/>
            </a:prstGeom>
            <a:solidFill>
              <a:srgbClr val="CE53E7"/>
            </a:solidFill>
            <a:ln w="19050">
              <a:solidFill>
                <a:srgbClr val="CE53E7"/>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5" name="Star: 5 Points 224">
              <a:extLst>
                <a:ext uri="{FF2B5EF4-FFF2-40B4-BE49-F238E27FC236}">
                  <a16:creationId xmlns:a16="http://schemas.microsoft.com/office/drawing/2014/main" id="{D91575B2-2A0B-4EC8-9F91-59547E1545E9}"/>
                </a:ext>
              </a:extLst>
            </p:cNvPr>
            <p:cNvSpPr/>
            <p:nvPr/>
          </p:nvSpPr>
          <p:spPr>
            <a:xfrm rot="19438415" flipV="1">
              <a:off x="7254588" y="3279968"/>
              <a:ext cx="123494" cy="112540"/>
            </a:xfrm>
            <a:prstGeom prst="star5">
              <a:avLst/>
            </a:prstGeom>
            <a:solidFill>
              <a:srgbClr val="CE53E7"/>
            </a:solidFill>
            <a:ln w="19050">
              <a:solidFill>
                <a:srgbClr val="CE53E7"/>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6" name="Star: 5 Points 225">
              <a:extLst>
                <a:ext uri="{FF2B5EF4-FFF2-40B4-BE49-F238E27FC236}">
                  <a16:creationId xmlns:a16="http://schemas.microsoft.com/office/drawing/2014/main" id="{8589FDB9-AEC4-49A0-A581-095368A8F9E5}"/>
                </a:ext>
              </a:extLst>
            </p:cNvPr>
            <p:cNvSpPr/>
            <p:nvPr/>
          </p:nvSpPr>
          <p:spPr>
            <a:xfrm rot="19438415" flipV="1">
              <a:off x="8447477" y="2199146"/>
              <a:ext cx="123494" cy="112540"/>
            </a:xfrm>
            <a:prstGeom prst="star5">
              <a:avLst/>
            </a:prstGeom>
            <a:solidFill>
              <a:srgbClr val="CE53E7"/>
            </a:solidFill>
            <a:ln w="19050">
              <a:solidFill>
                <a:srgbClr val="CE53E7"/>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7" name="Star: 5 Points 226">
              <a:extLst>
                <a:ext uri="{FF2B5EF4-FFF2-40B4-BE49-F238E27FC236}">
                  <a16:creationId xmlns:a16="http://schemas.microsoft.com/office/drawing/2014/main" id="{8AA743A5-409B-49E7-8D35-7D23481797CA}"/>
                </a:ext>
              </a:extLst>
            </p:cNvPr>
            <p:cNvSpPr/>
            <p:nvPr/>
          </p:nvSpPr>
          <p:spPr>
            <a:xfrm rot="19438415" flipV="1">
              <a:off x="8262710" y="2196622"/>
              <a:ext cx="123494" cy="112540"/>
            </a:xfrm>
            <a:prstGeom prst="star5">
              <a:avLst/>
            </a:prstGeom>
            <a:solidFill>
              <a:srgbClr val="1E2C92"/>
            </a:solidFill>
            <a:ln w="19050">
              <a:solidFill>
                <a:srgbClr val="1E2C92"/>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8" name="Star: 5 Points 227">
              <a:extLst>
                <a:ext uri="{FF2B5EF4-FFF2-40B4-BE49-F238E27FC236}">
                  <a16:creationId xmlns:a16="http://schemas.microsoft.com/office/drawing/2014/main" id="{2452B0D8-8091-4725-AAA3-D66D49FBC1D4}"/>
                </a:ext>
              </a:extLst>
            </p:cNvPr>
            <p:cNvSpPr/>
            <p:nvPr/>
          </p:nvSpPr>
          <p:spPr>
            <a:xfrm rot="19438415" flipV="1">
              <a:off x="5976976" y="3471112"/>
              <a:ext cx="123494" cy="112540"/>
            </a:xfrm>
            <a:prstGeom prst="star5">
              <a:avLst/>
            </a:prstGeom>
            <a:solidFill>
              <a:srgbClr val="CE53E7"/>
            </a:solidFill>
            <a:ln w="19050">
              <a:solidFill>
                <a:srgbClr val="CE53E7"/>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9" name="Star: 5 Points 228">
              <a:extLst>
                <a:ext uri="{FF2B5EF4-FFF2-40B4-BE49-F238E27FC236}">
                  <a16:creationId xmlns:a16="http://schemas.microsoft.com/office/drawing/2014/main" id="{FAED87B2-9102-4F8A-90C0-74EABB07F000}"/>
                </a:ext>
              </a:extLst>
            </p:cNvPr>
            <p:cNvSpPr/>
            <p:nvPr/>
          </p:nvSpPr>
          <p:spPr>
            <a:xfrm rot="19438415" flipV="1">
              <a:off x="5812573" y="3471112"/>
              <a:ext cx="123494" cy="112540"/>
            </a:xfrm>
            <a:prstGeom prst="star5">
              <a:avLst/>
            </a:prstGeom>
            <a:solidFill>
              <a:srgbClr val="1E2C92"/>
            </a:solidFill>
            <a:ln w="19050">
              <a:solidFill>
                <a:srgbClr val="1E2C92"/>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Star: 5 Points 229">
              <a:extLst>
                <a:ext uri="{FF2B5EF4-FFF2-40B4-BE49-F238E27FC236}">
                  <a16:creationId xmlns:a16="http://schemas.microsoft.com/office/drawing/2014/main" id="{FE90AF5B-2705-4B3A-B2C9-3AD2A20808E1}"/>
                </a:ext>
              </a:extLst>
            </p:cNvPr>
            <p:cNvSpPr/>
            <p:nvPr/>
          </p:nvSpPr>
          <p:spPr>
            <a:xfrm rot="19438415" flipV="1">
              <a:off x="7351314" y="2270143"/>
              <a:ext cx="123494" cy="112540"/>
            </a:xfrm>
            <a:prstGeom prst="star5">
              <a:avLst/>
            </a:prstGeom>
            <a:solidFill>
              <a:srgbClr val="CE53E7"/>
            </a:solidFill>
            <a:ln w="19050">
              <a:solidFill>
                <a:srgbClr val="CE53E7"/>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1" name="Star: 5 Points 230">
              <a:extLst>
                <a:ext uri="{FF2B5EF4-FFF2-40B4-BE49-F238E27FC236}">
                  <a16:creationId xmlns:a16="http://schemas.microsoft.com/office/drawing/2014/main" id="{66CF5229-03D1-45BB-A404-084408B4A714}"/>
                </a:ext>
              </a:extLst>
            </p:cNvPr>
            <p:cNvSpPr/>
            <p:nvPr/>
          </p:nvSpPr>
          <p:spPr>
            <a:xfrm rot="19438415" flipV="1">
              <a:off x="8056952" y="2128097"/>
              <a:ext cx="123494" cy="112540"/>
            </a:xfrm>
            <a:prstGeom prst="star5">
              <a:avLst/>
            </a:prstGeom>
            <a:solidFill>
              <a:srgbClr val="CE53E7"/>
            </a:solidFill>
            <a:ln w="19050">
              <a:solidFill>
                <a:srgbClr val="CE53E7"/>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Star: 5 Points 231">
              <a:extLst>
                <a:ext uri="{FF2B5EF4-FFF2-40B4-BE49-F238E27FC236}">
                  <a16:creationId xmlns:a16="http://schemas.microsoft.com/office/drawing/2014/main" id="{7DCA3E12-4E4B-438D-A4EA-22A52D715C3D}"/>
                </a:ext>
              </a:extLst>
            </p:cNvPr>
            <p:cNvSpPr/>
            <p:nvPr/>
          </p:nvSpPr>
          <p:spPr>
            <a:xfrm rot="19438415" flipV="1">
              <a:off x="8152443" y="1611225"/>
              <a:ext cx="123495" cy="112541"/>
            </a:xfrm>
            <a:prstGeom prst="star5">
              <a:avLst/>
            </a:prstGeom>
            <a:solidFill>
              <a:srgbClr val="CE53E7"/>
            </a:solidFill>
            <a:ln w="19050">
              <a:solidFill>
                <a:srgbClr val="CE53E7"/>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Star: 5 Points 232">
              <a:extLst>
                <a:ext uri="{FF2B5EF4-FFF2-40B4-BE49-F238E27FC236}">
                  <a16:creationId xmlns:a16="http://schemas.microsoft.com/office/drawing/2014/main" id="{F8298DAC-C804-4169-A1A5-1AED45A85EA3}"/>
                </a:ext>
              </a:extLst>
            </p:cNvPr>
            <p:cNvSpPr/>
            <p:nvPr/>
          </p:nvSpPr>
          <p:spPr>
            <a:xfrm rot="19438415" flipV="1">
              <a:off x="8447477" y="1945940"/>
              <a:ext cx="123494" cy="112540"/>
            </a:xfrm>
            <a:prstGeom prst="star5">
              <a:avLst/>
            </a:prstGeom>
            <a:solidFill>
              <a:srgbClr val="CE53E7"/>
            </a:solidFill>
            <a:ln w="19050">
              <a:solidFill>
                <a:srgbClr val="CE53E7"/>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Star: 5 Points 233">
              <a:extLst>
                <a:ext uri="{FF2B5EF4-FFF2-40B4-BE49-F238E27FC236}">
                  <a16:creationId xmlns:a16="http://schemas.microsoft.com/office/drawing/2014/main" id="{100F8A66-BFD9-45E7-B0DB-45F80F679468}"/>
                </a:ext>
              </a:extLst>
            </p:cNvPr>
            <p:cNvSpPr/>
            <p:nvPr/>
          </p:nvSpPr>
          <p:spPr>
            <a:xfrm rot="19438415" flipV="1">
              <a:off x="5418772" y="2550212"/>
              <a:ext cx="123494" cy="112540"/>
            </a:xfrm>
            <a:prstGeom prst="star5">
              <a:avLst/>
            </a:prstGeom>
            <a:solidFill>
              <a:srgbClr val="CE53E7"/>
            </a:solidFill>
            <a:ln w="19050">
              <a:solidFill>
                <a:srgbClr val="CE53E7"/>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Star: 5 Points 234">
              <a:extLst>
                <a:ext uri="{FF2B5EF4-FFF2-40B4-BE49-F238E27FC236}">
                  <a16:creationId xmlns:a16="http://schemas.microsoft.com/office/drawing/2014/main" id="{B19926F3-CA8F-401F-90E1-63A0E2808C87}"/>
                </a:ext>
              </a:extLst>
            </p:cNvPr>
            <p:cNvSpPr/>
            <p:nvPr/>
          </p:nvSpPr>
          <p:spPr>
            <a:xfrm rot="19438415" flipV="1">
              <a:off x="5643838" y="3926924"/>
              <a:ext cx="123494" cy="112540"/>
            </a:xfrm>
            <a:prstGeom prst="star5">
              <a:avLst/>
            </a:prstGeom>
            <a:solidFill>
              <a:srgbClr val="CE53E7"/>
            </a:solidFill>
            <a:ln w="19050">
              <a:solidFill>
                <a:srgbClr val="CE53E7"/>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Star: 5 Points 235">
              <a:extLst>
                <a:ext uri="{FF2B5EF4-FFF2-40B4-BE49-F238E27FC236}">
                  <a16:creationId xmlns:a16="http://schemas.microsoft.com/office/drawing/2014/main" id="{90AE8012-CE4F-4161-BF25-E9858779A719}"/>
                </a:ext>
              </a:extLst>
            </p:cNvPr>
            <p:cNvSpPr/>
            <p:nvPr/>
          </p:nvSpPr>
          <p:spPr>
            <a:xfrm rot="19438415" flipV="1">
              <a:off x="5254244" y="2550212"/>
              <a:ext cx="123494" cy="112540"/>
            </a:xfrm>
            <a:prstGeom prst="star5">
              <a:avLst/>
            </a:prstGeom>
            <a:solidFill>
              <a:srgbClr val="1E2C92"/>
            </a:solidFill>
            <a:ln w="19050">
              <a:solidFill>
                <a:srgbClr val="1E2C92"/>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7" name="Star: 5 Points 236">
              <a:extLst>
                <a:ext uri="{FF2B5EF4-FFF2-40B4-BE49-F238E27FC236}">
                  <a16:creationId xmlns:a16="http://schemas.microsoft.com/office/drawing/2014/main" id="{42AA41B7-6A55-4A3F-BA6A-9F7A17021779}"/>
                </a:ext>
              </a:extLst>
            </p:cNvPr>
            <p:cNvSpPr/>
            <p:nvPr/>
          </p:nvSpPr>
          <p:spPr>
            <a:xfrm rot="19438415" flipV="1">
              <a:off x="5464400" y="3926924"/>
              <a:ext cx="123494" cy="112540"/>
            </a:xfrm>
            <a:prstGeom prst="star5">
              <a:avLst/>
            </a:prstGeom>
            <a:solidFill>
              <a:srgbClr val="1E2C92"/>
            </a:solidFill>
            <a:ln w="19050">
              <a:solidFill>
                <a:srgbClr val="1E2C92"/>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Star: 5 Points 237">
              <a:extLst>
                <a:ext uri="{FF2B5EF4-FFF2-40B4-BE49-F238E27FC236}">
                  <a16:creationId xmlns:a16="http://schemas.microsoft.com/office/drawing/2014/main" id="{48FE6072-5E31-4FC3-861C-1D07849325BE}"/>
                </a:ext>
              </a:extLst>
            </p:cNvPr>
            <p:cNvSpPr/>
            <p:nvPr/>
          </p:nvSpPr>
          <p:spPr>
            <a:xfrm rot="19438415" flipV="1">
              <a:off x="7167742" y="1870736"/>
              <a:ext cx="123494" cy="112540"/>
            </a:xfrm>
            <a:prstGeom prst="star5">
              <a:avLst/>
            </a:prstGeom>
            <a:solidFill>
              <a:srgbClr val="1E2C92"/>
            </a:solidFill>
            <a:ln w="19050">
              <a:solidFill>
                <a:srgbClr val="1E2C92"/>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9" name="Star: 5 Points 238">
              <a:extLst>
                <a:ext uri="{FF2B5EF4-FFF2-40B4-BE49-F238E27FC236}">
                  <a16:creationId xmlns:a16="http://schemas.microsoft.com/office/drawing/2014/main" id="{9CCB818F-DEF3-45A9-85AF-44C01DB4BA07}"/>
                </a:ext>
              </a:extLst>
            </p:cNvPr>
            <p:cNvSpPr/>
            <p:nvPr/>
          </p:nvSpPr>
          <p:spPr>
            <a:xfrm rot="19438415" flipV="1">
              <a:off x="7574332" y="2961053"/>
              <a:ext cx="123494" cy="112540"/>
            </a:xfrm>
            <a:prstGeom prst="star5">
              <a:avLst/>
            </a:prstGeom>
            <a:solidFill>
              <a:srgbClr val="1E2C92"/>
            </a:solidFill>
            <a:ln w="19050">
              <a:solidFill>
                <a:srgbClr val="1E2C92"/>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Star: 5 Points 239">
              <a:extLst>
                <a:ext uri="{FF2B5EF4-FFF2-40B4-BE49-F238E27FC236}">
                  <a16:creationId xmlns:a16="http://schemas.microsoft.com/office/drawing/2014/main" id="{CC1479F5-2499-4137-A04A-2F2536EA74F8}"/>
                </a:ext>
              </a:extLst>
            </p:cNvPr>
            <p:cNvSpPr/>
            <p:nvPr/>
          </p:nvSpPr>
          <p:spPr>
            <a:xfrm rot="19438415" flipV="1">
              <a:off x="6136732" y="1554955"/>
              <a:ext cx="123494" cy="112540"/>
            </a:xfrm>
            <a:prstGeom prst="star5">
              <a:avLst/>
            </a:prstGeom>
            <a:solidFill>
              <a:srgbClr val="1E2C92"/>
            </a:solidFill>
            <a:ln w="19050">
              <a:solidFill>
                <a:srgbClr val="1E2C92"/>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1" name="Star: 5 Points 240">
              <a:extLst>
                <a:ext uri="{FF2B5EF4-FFF2-40B4-BE49-F238E27FC236}">
                  <a16:creationId xmlns:a16="http://schemas.microsoft.com/office/drawing/2014/main" id="{BDA716DC-A1A4-4CD3-9F18-4AA31565E511}"/>
                </a:ext>
              </a:extLst>
            </p:cNvPr>
            <p:cNvSpPr/>
            <p:nvPr/>
          </p:nvSpPr>
          <p:spPr>
            <a:xfrm rot="19438415" flipV="1">
              <a:off x="7258052" y="2002210"/>
              <a:ext cx="123494" cy="112540"/>
            </a:xfrm>
            <a:prstGeom prst="star5">
              <a:avLst/>
            </a:prstGeom>
            <a:solidFill>
              <a:srgbClr val="FF9B9B"/>
            </a:solidFill>
            <a:ln w="19050">
              <a:solidFill>
                <a:srgbClr val="FF9B9B"/>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Star: 5 Points 241">
              <a:extLst>
                <a:ext uri="{FF2B5EF4-FFF2-40B4-BE49-F238E27FC236}">
                  <a16:creationId xmlns:a16="http://schemas.microsoft.com/office/drawing/2014/main" id="{107E1D06-E0D7-4AE5-9EE7-417A3AB34F50}"/>
                </a:ext>
              </a:extLst>
            </p:cNvPr>
            <p:cNvSpPr/>
            <p:nvPr/>
          </p:nvSpPr>
          <p:spPr>
            <a:xfrm rot="19438415" flipV="1">
              <a:off x="6615041" y="2237698"/>
              <a:ext cx="123494" cy="112540"/>
            </a:xfrm>
            <a:prstGeom prst="star5">
              <a:avLst/>
            </a:prstGeom>
            <a:solidFill>
              <a:srgbClr val="FF9B9B"/>
            </a:solidFill>
            <a:ln w="19050">
              <a:solidFill>
                <a:srgbClr val="FF9B9B"/>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4" name="Star: 5 Points 243">
              <a:extLst>
                <a:ext uri="{FF2B5EF4-FFF2-40B4-BE49-F238E27FC236}">
                  <a16:creationId xmlns:a16="http://schemas.microsoft.com/office/drawing/2014/main" id="{72A931A1-A6A9-42F9-ACCC-32C122B1CD93}"/>
                </a:ext>
              </a:extLst>
            </p:cNvPr>
            <p:cNvSpPr/>
            <p:nvPr/>
          </p:nvSpPr>
          <p:spPr>
            <a:xfrm rot="19438415" flipV="1">
              <a:off x="2981472" y="2309686"/>
              <a:ext cx="123494" cy="112540"/>
            </a:xfrm>
            <a:prstGeom prst="star5">
              <a:avLst/>
            </a:prstGeom>
            <a:solidFill>
              <a:srgbClr val="CE53E7"/>
            </a:solidFill>
            <a:ln w="19050">
              <a:solidFill>
                <a:srgbClr val="CE53E7"/>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0" name="Picture 249" descr="Shape&#10;&#10;Description automatically generated">
              <a:extLst>
                <a:ext uri="{FF2B5EF4-FFF2-40B4-BE49-F238E27FC236}">
                  <a16:creationId xmlns:a16="http://schemas.microsoft.com/office/drawing/2014/main" id="{D411DD29-733A-4B0F-AC7C-C904F133CC43}"/>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650363" y="3877543"/>
              <a:ext cx="263623" cy="191222"/>
            </a:xfrm>
            <a:prstGeom prst="rect">
              <a:avLst/>
            </a:prstGeom>
          </p:spPr>
        </p:pic>
        <p:pic>
          <p:nvPicPr>
            <p:cNvPr id="257" name="Picture 256" descr="A picture containing shape&#10;&#10;Description automatically generated">
              <a:extLst>
                <a:ext uri="{FF2B5EF4-FFF2-40B4-BE49-F238E27FC236}">
                  <a16:creationId xmlns:a16="http://schemas.microsoft.com/office/drawing/2014/main" id="{2D07176F-37B5-4219-AA4F-17C064B185EE}"/>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916185" y="1750161"/>
              <a:ext cx="263623" cy="191222"/>
            </a:xfrm>
            <a:prstGeom prst="rect">
              <a:avLst/>
            </a:prstGeom>
          </p:spPr>
        </p:pic>
        <p:pic>
          <p:nvPicPr>
            <p:cNvPr id="259" name="Picture 258" descr="Shape, icon&#10;&#10;Description automatically generated">
              <a:extLst>
                <a:ext uri="{FF2B5EF4-FFF2-40B4-BE49-F238E27FC236}">
                  <a16:creationId xmlns:a16="http://schemas.microsoft.com/office/drawing/2014/main" id="{1E95CD2B-B508-4801-B902-8B773046EB74}"/>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3254800" y="3023567"/>
              <a:ext cx="263623" cy="191222"/>
            </a:xfrm>
            <a:prstGeom prst="rect">
              <a:avLst/>
            </a:prstGeom>
          </p:spPr>
        </p:pic>
        <p:sp>
          <p:nvSpPr>
            <p:cNvPr id="297" name="Star: 5 Points 296">
              <a:extLst>
                <a:ext uri="{FF2B5EF4-FFF2-40B4-BE49-F238E27FC236}">
                  <a16:creationId xmlns:a16="http://schemas.microsoft.com/office/drawing/2014/main" id="{9C8B7827-0C2F-4F2A-90CF-4D6EA2F13F0F}"/>
                </a:ext>
              </a:extLst>
            </p:cNvPr>
            <p:cNvSpPr/>
            <p:nvPr/>
          </p:nvSpPr>
          <p:spPr>
            <a:xfrm rot="19438415" flipV="1">
              <a:off x="7689912" y="4115273"/>
              <a:ext cx="123494" cy="112540"/>
            </a:xfrm>
            <a:prstGeom prst="star5">
              <a:avLst/>
            </a:prstGeom>
            <a:solidFill>
              <a:srgbClr val="FF0000"/>
            </a:solidFill>
            <a:ln w="19050">
              <a:solidFill>
                <a:srgbClr val="FF0000"/>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Star: 5 Points 297">
              <a:extLst>
                <a:ext uri="{FF2B5EF4-FFF2-40B4-BE49-F238E27FC236}">
                  <a16:creationId xmlns:a16="http://schemas.microsoft.com/office/drawing/2014/main" id="{134784DE-4012-4F19-BC61-C317F125641F}"/>
                </a:ext>
              </a:extLst>
            </p:cNvPr>
            <p:cNvSpPr/>
            <p:nvPr/>
          </p:nvSpPr>
          <p:spPr>
            <a:xfrm rot="19438415" flipV="1">
              <a:off x="7877798" y="4115273"/>
              <a:ext cx="123494" cy="112540"/>
            </a:xfrm>
            <a:prstGeom prst="star5">
              <a:avLst/>
            </a:prstGeom>
            <a:solidFill>
              <a:srgbClr val="1E2C92"/>
            </a:solidFill>
            <a:ln w="19050">
              <a:solidFill>
                <a:srgbClr val="1E2C92"/>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1CA210A8-730E-46D0-9754-E34B9838B312}"/>
              </a:ext>
            </a:extLst>
          </p:cNvPr>
          <p:cNvSpPr>
            <a:spLocks noGrp="1"/>
          </p:cNvSpPr>
          <p:nvPr>
            <p:ph type="title"/>
          </p:nvPr>
        </p:nvSpPr>
        <p:spPr/>
        <p:txBody>
          <a:bodyPr/>
          <a:lstStyle/>
          <a:p>
            <a:r>
              <a:rPr lang="en-US" dirty="0"/>
              <a:t>NORTH AMERICAN ATTRACTIONS</a:t>
            </a:r>
            <a:endParaRPr lang="en-GB" dirty="0"/>
          </a:p>
        </p:txBody>
      </p:sp>
      <p:sp>
        <p:nvSpPr>
          <p:cNvPr id="6" name="Slide Number Placeholder 5">
            <a:extLst>
              <a:ext uri="{FF2B5EF4-FFF2-40B4-BE49-F238E27FC236}">
                <a16:creationId xmlns:a16="http://schemas.microsoft.com/office/drawing/2014/main" id="{1643F5FF-AF1B-4C46-A327-E2FB13E4EA63}"/>
              </a:ext>
            </a:extLst>
          </p:cNvPr>
          <p:cNvSpPr>
            <a:spLocks noGrp="1"/>
          </p:cNvSpPr>
          <p:nvPr>
            <p:ph type="sldNum" sz="quarter" idx="12"/>
          </p:nvPr>
        </p:nvSpPr>
        <p:spPr>
          <a:xfrm>
            <a:off x="8483223" y="4802869"/>
            <a:ext cx="360000" cy="123111"/>
          </a:xfrm>
        </p:spPr>
        <p:txBody>
          <a:bodyPr/>
          <a:lstStyle/>
          <a:p>
            <a:fld id="{D6251A55-B75B-47F9-B93B-382512613126}" type="slidenum">
              <a:rPr lang="en-GB" smtClean="0"/>
              <a:t>2</a:t>
            </a:fld>
            <a:endParaRPr lang="en-GB"/>
          </a:p>
        </p:txBody>
      </p:sp>
      <p:pic>
        <p:nvPicPr>
          <p:cNvPr id="9" name="Picture 8">
            <a:extLst>
              <a:ext uri="{FF2B5EF4-FFF2-40B4-BE49-F238E27FC236}">
                <a16:creationId xmlns:a16="http://schemas.microsoft.com/office/drawing/2014/main" id="{8B6353EB-A3D9-45A1-AD79-9BBF678FC74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0331" t="14328" r="12678" b="17379"/>
          <a:stretch/>
        </p:blipFill>
        <p:spPr>
          <a:xfrm>
            <a:off x="652567" y="3972695"/>
            <a:ext cx="965339" cy="539752"/>
          </a:xfrm>
          <a:prstGeom prst="rect">
            <a:avLst/>
          </a:prstGeom>
        </p:spPr>
      </p:pic>
      <p:sp>
        <p:nvSpPr>
          <p:cNvPr id="24" name="Star: 5 Points 23">
            <a:extLst>
              <a:ext uri="{FF2B5EF4-FFF2-40B4-BE49-F238E27FC236}">
                <a16:creationId xmlns:a16="http://schemas.microsoft.com/office/drawing/2014/main" id="{910161C8-9A01-4082-B61B-8A97C78D1D87}"/>
              </a:ext>
            </a:extLst>
          </p:cNvPr>
          <p:cNvSpPr/>
          <p:nvPr/>
        </p:nvSpPr>
        <p:spPr>
          <a:xfrm>
            <a:off x="3286176" y="4163672"/>
            <a:ext cx="173157" cy="157798"/>
          </a:xfrm>
          <a:prstGeom prst="star5">
            <a:avLst/>
          </a:prstGeom>
          <a:solidFill>
            <a:srgbClr val="CE53E7"/>
          </a:solidFill>
          <a:ln w="19050">
            <a:solidFill>
              <a:srgbClr val="CE53E7"/>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tar: 5 Points 15">
            <a:extLst>
              <a:ext uri="{FF2B5EF4-FFF2-40B4-BE49-F238E27FC236}">
                <a16:creationId xmlns:a16="http://schemas.microsoft.com/office/drawing/2014/main" id="{7603C347-EB51-4E4B-9D4F-0D6172900896}"/>
              </a:ext>
            </a:extLst>
          </p:cNvPr>
          <p:cNvSpPr/>
          <p:nvPr/>
        </p:nvSpPr>
        <p:spPr>
          <a:xfrm>
            <a:off x="357722" y="4163672"/>
            <a:ext cx="173157" cy="157798"/>
          </a:xfrm>
          <a:prstGeom prst="star5">
            <a:avLst/>
          </a:prstGeom>
          <a:solidFill>
            <a:srgbClr val="FF0000"/>
          </a:solidFill>
          <a:ln w="19050">
            <a:solidFill>
              <a:srgbClr val="FF0000"/>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9" name="Picture 68" descr="A picture containing clock, monitor, drawing, light&#10;&#10;Description automatically generated">
            <a:extLst>
              <a:ext uri="{FF2B5EF4-FFF2-40B4-BE49-F238E27FC236}">
                <a16:creationId xmlns:a16="http://schemas.microsoft.com/office/drawing/2014/main" id="{E5A59517-B44C-4F61-AAB2-58493C07EA48}"/>
              </a:ext>
            </a:extLst>
          </p:cNvPr>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2193710" y="4118367"/>
            <a:ext cx="925779" cy="248409"/>
          </a:xfrm>
          <a:prstGeom prst="rect">
            <a:avLst/>
          </a:prstGeom>
        </p:spPr>
      </p:pic>
      <p:pic>
        <p:nvPicPr>
          <p:cNvPr id="78" name="Picture 77" descr="A picture containing meter, clock&#10;&#10;Description automatically generated">
            <a:extLst>
              <a:ext uri="{FF2B5EF4-FFF2-40B4-BE49-F238E27FC236}">
                <a16:creationId xmlns:a16="http://schemas.microsoft.com/office/drawing/2014/main" id="{CB063290-BFB6-400D-A087-A243E22B3FA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75584" y="3899354"/>
            <a:ext cx="1287780" cy="555355"/>
          </a:xfrm>
          <a:prstGeom prst="rect">
            <a:avLst/>
          </a:prstGeom>
        </p:spPr>
      </p:pic>
      <p:sp>
        <p:nvSpPr>
          <p:cNvPr id="101" name="Star: 5 Points 100">
            <a:extLst>
              <a:ext uri="{FF2B5EF4-FFF2-40B4-BE49-F238E27FC236}">
                <a16:creationId xmlns:a16="http://schemas.microsoft.com/office/drawing/2014/main" id="{153DBF39-5794-4061-B234-2F975065B9F7}"/>
              </a:ext>
            </a:extLst>
          </p:cNvPr>
          <p:cNvSpPr/>
          <p:nvPr/>
        </p:nvSpPr>
        <p:spPr>
          <a:xfrm>
            <a:off x="1874162" y="4163672"/>
            <a:ext cx="173157" cy="157798"/>
          </a:xfrm>
          <a:prstGeom prst="star5">
            <a:avLst/>
          </a:prstGeom>
          <a:solidFill>
            <a:srgbClr val="1E2C92"/>
          </a:solidFill>
          <a:ln w="19050">
            <a:solidFill>
              <a:srgbClr val="1E2C92"/>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Footer Placeholder 3">
            <a:extLst>
              <a:ext uri="{FF2B5EF4-FFF2-40B4-BE49-F238E27FC236}">
                <a16:creationId xmlns:a16="http://schemas.microsoft.com/office/drawing/2014/main" id="{9C1A7F69-F58A-419A-B8BA-703EF193C8A2}"/>
              </a:ext>
            </a:extLst>
          </p:cNvPr>
          <p:cNvSpPr>
            <a:spLocks noGrp="1"/>
          </p:cNvSpPr>
          <p:nvPr>
            <p:ph type="ftr" sz="quarter" idx="11"/>
          </p:nvPr>
        </p:nvSpPr>
        <p:spPr>
          <a:xfrm>
            <a:off x="1642787" y="4802869"/>
            <a:ext cx="3600000" cy="123111"/>
          </a:xfrm>
        </p:spPr>
        <p:txBody>
          <a:bodyPr/>
          <a:lstStyle/>
          <a:p>
            <a:r>
              <a:rPr lang="en-US" dirty="0"/>
              <a:t>North American Attraction overview</a:t>
            </a:r>
            <a:endParaRPr lang="en-GB" dirty="0"/>
          </a:p>
        </p:txBody>
      </p:sp>
      <p:pic>
        <p:nvPicPr>
          <p:cNvPr id="11" name="Picture 10" descr="Shape&#10;&#10;Description automatically generated">
            <a:extLst>
              <a:ext uri="{FF2B5EF4-FFF2-40B4-BE49-F238E27FC236}">
                <a16:creationId xmlns:a16="http://schemas.microsoft.com/office/drawing/2014/main" id="{B06D3998-6EDC-4CD6-AB1B-DCE8768A9E2F}"/>
              </a:ext>
            </a:extLst>
          </p:cNvPr>
          <p:cNvPicPr>
            <a:picLocks noChangeAspect="1"/>
          </p:cNvPicPr>
          <p:nvPr/>
        </p:nvPicPr>
        <p:blipFill>
          <a:blip r:embed="rId10" cstate="hqprint">
            <a:extLst>
              <a:ext uri="{28A0092B-C50C-407E-A947-70E740481C1C}">
                <a14:useLocalDpi xmlns:a14="http://schemas.microsoft.com/office/drawing/2010/main" val="0"/>
              </a:ext>
            </a:extLst>
          </a:blip>
          <a:stretch>
            <a:fillRect/>
          </a:stretch>
        </p:blipFill>
        <p:spPr>
          <a:xfrm>
            <a:off x="301034" y="1297172"/>
            <a:ext cx="401915" cy="291534"/>
          </a:xfrm>
          <a:prstGeom prst="rect">
            <a:avLst/>
          </a:prstGeom>
        </p:spPr>
      </p:pic>
      <p:pic>
        <p:nvPicPr>
          <p:cNvPr id="18" name="Picture 17" descr="A picture containing shape&#10;&#10;Description automatically generated">
            <a:extLst>
              <a:ext uri="{FF2B5EF4-FFF2-40B4-BE49-F238E27FC236}">
                <a16:creationId xmlns:a16="http://schemas.microsoft.com/office/drawing/2014/main" id="{0F2B804D-9983-4280-8255-19098B25DF7B}"/>
              </a:ext>
            </a:extLst>
          </p:cNvPr>
          <p:cNvPicPr>
            <a:picLocks noChangeAspect="1"/>
          </p:cNvPicPr>
          <p:nvPr/>
        </p:nvPicPr>
        <p:blipFill>
          <a:blip r:embed="rId11" cstate="hqprint">
            <a:extLst>
              <a:ext uri="{28A0092B-C50C-407E-A947-70E740481C1C}">
                <a14:useLocalDpi xmlns:a14="http://schemas.microsoft.com/office/drawing/2010/main" val="0"/>
              </a:ext>
            </a:extLst>
          </a:blip>
          <a:stretch>
            <a:fillRect/>
          </a:stretch>
        </p:blipFill>
        <p:spPr>
          <a:xfrm>
            <a:off x="301033" y="2968207"/>
            <a:ext cx="401916" cy="291534"/>
          </a:xfrm>
          <a:prstGeom prst="rect">
            <a:avLst/>
          </a:prstGeom>
        </p:spPr>
      </p:pic>
      <p:pic>
        <p:nvPicPr>
          <p:cNvPr id="254" name="Picture 253" descr="A close up of a sign&#10;&#10;Description automatically generated">
            <a:extLst>
              <a:ext uri="{FF2B5EF4-FFF2-40B4-BE49-F238E27FC236}">
                <a16:creationId xmlns:a16="http://schemas.microsoft.com/office/drawing/2014/main" id="{C98631E0-3CB0-4CA2-B5A8-2EFF61B363F9}"/>
              </a:ext>
            </a:extLst>
          </p:cNvPr>
          <p:cNvPicPr>
            <a:picLocks noChangeAspect="1"/>
          </p:cNvPicPr>
          <p:nvPr/>
        </p:nvPicPr>
        <p:blipFill>
          <a:blip r:embed="rId12" cstate="hqprint">
            <a:extLst>
              <a:ext uri="{28A0092B-C50C-407E-A947-70E740481C1C}">
                <a14:useLocalDpi xmlns:a14="http://schemas.microsoft.com/office/drawing/2010/main" val="0"/>
              </a:ext>
            </a:extLst>
          </a:blip>
          <a:stretch>
            <a:fillRect/>
          </a:stretch>
        </p:blipFill>
        <p:spPr>
          <a:xfrm>
            <a:off x="2380289" y="2246425"/>
            <a:ext cx="1013308" cy="292556"/>
          </a:xfrm>
          <a:prstGeom prst="rect">
            <a:avLst/>
          </a:prstGeom>
        </p:spPr>
      </p:pic>
      <p:pic>
        <p:nvPicPr>
          <p:cNvPr id="256" name="Picture 255" descr="A close up of a sign&#10;&#10;Description automatically generated">
            <a:extLst>
              <a:ext uri="{FF2B5EF4-FFF2-40B4-BE49-F238E27FC236}">
                <a16:creationId xmlns:a16="http://schemas.microsoft.com/office/drawing/2014/main" id="{9588FCA4-8B53-48AB-AB5D-5C18A2A46DD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02241" y="2016136"/>
            <a:ext cx="1287780" cy="539753"/>
          </a:xfrm>
          <a:prstGeom prst="rect">
            <a:avLst/>
          </a:prstGeom>
        </p:spPr>
      </p:pic>
      <p:pic>
        <p:nvPicPr>
          <p:cNvPr id="20" name="Picture 19" descr="Shape, icon&#10;&#10;Description automatically generated">
            <a:extLst>
              <a:ext uri="{FF2B5EF4-FFF2-40B4-BE49-F238E27FC236}">
                <a16:creationId xmlns:a16="http://schemas.microsoft.com/office/drawing/2014/main" id="{E4F6BBCD-C033-423E-8341-64BFE3409C48}"/>
              </a:ext>
            </a:extLst>
          </p:cNvPr>
          <p:cNvPicPr>
            <a:picLocks noChangeAspect="1"/>
          </p:cNvPicPr>
          <p:nvPr/>
        </p:nvPicPr>
        <p:blipFill>
          <a:blip r:embed="rId14" cstate="hqprint">
            <a:extLst>
              <a:ext uri="{28A0092B-C50C-407E-A947-70E740481C1C}">
                <a14:useLocalDpi xmlns:a14="http://schemas.microsoft.com/office/drawing/2010/main" val="0"/>
              </a:ext>
            </a:extLst>
          </a:blip>
          <a:stretch>
            <a:fillRect/>
          </a:stretch>
        </p:blipFill>
        <p:spPr>
          <a:xfrm>
            <a:off x="301033" y="2140245"/>
            <a:ext cx="401917" cy="291535"/>
          </a:xfrm>
          <a:prstGeom prst="rect">
            <a:avLst/>
          </a:prstGeom>
        </p:spPr>
      </p:pic>
      <p:sp>
        <p:nvSpPr>
          <p:cNvPr id="17" name="Star: 5 Points 16">
            <a:extLst>
              <a:ext uri="{FF2B5EF4-FFF2-40B4-BE49-F238E27FC236}">
                <a16:creationId xmlns:a16="http://schemas.microsoft.com/office/drawing/2014/main" id="{BBF5640E-CD9A-477E-9B7E-F53FF8028175}"/>
              </a:ext>
            </a:extLst>
          </p:cNvPr>
          <p:cNvSpPr/>
          <p:nvPr/>
        </p:nvSpPr>
        <p:spPr>
          <a:xfrm>
            <a:off x="5112982" y="4161698"/>
            <a:ext cx="177490" cy="161747"/>
          </a:xfrm>
          <a:prstGeom prst="star5">
            <a:avLst/>
          </a:prstGeom>
          <a:solidFill>
            <a:srgbClr val="FF9B9B"/>
          </a:solidFill>
          <a:ln w="19050">
            <a:solidFill>
              <a:srgbClr val="FF9B9B"/>
            </a:solidFill>
          </a:ln>
          <a:effectLst>
            <a:outerShdw blurRad="50800" sx="33000" sy="33000" algn="ctr" rotWithShape="0">
              <a:schemeClr val="tx1">
                <a:lumMod val="95000"/>
                <a:lumOff val="5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60" name="Picture 259" descr="A close up of a sign&#10;&#10;Description automatically generated">
            <a:extLst>
              <a:ext uri="{FF2B5EF4-FFF2-40B4-BE49-F238E27FC236}">
                <a16:creationId xmlns:a16="http://schemas.microsoft.com/office/drawing/2014/main" id="{98F8474F-0571-4F4A-B28D-DD9462CD641D}"/>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02241" y="2842012"/>
            <a:ext cx="1287780" cy="543925"/>
          </a:xfrm>
          <a:prstGeom prst="rect">
            <a:avLst/>
          </a:prstGeom>
        </p:spPr>
      </p:pic>
      <p:pic>
        <p:nvPicPr>
          <p:cNvPr id="301" name="Picture 300" descr="Logo&#10;&#10;Description automatically generated">
            <a:extLst>
              <a:ext uri="{FF2B5EF4-FFF2-40B4-BE49-F238E27FC236}">
                <a16:creationId xmlns:a16="http://schemas.microsoft.com/office/drawing/2014/main" id="{6DF84266-45CF-4847-B0AF-7618BDC7B4C4}"/>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902241" y="1165298"/>
            <a:ext cx="1287780" cy="555282"/>
          </a:xfrm>
          <a:prstGeom prst="rect">
            <a:avLst/>
          </a:prstGeom>
        </p:spPr>
      </p:pic>
      <p:pic>
        <p:nvPicPr>
          <p:cNvPr id="4" name="Picture 3">
            <a:extLst>
              <a:ext uri="{FF2B5EF4-FFF2-40B4-BE49-F238E27FC236}">
                <a16:creationId xmlns:a16="http://schemas.microsoft.com/office/drawing/2014/main" id="{7E474262-B8D7-4EDB-8ACA-E700E703B682}"/>
              </a:ext>
            </a:extLst>
          </p:cNvPr>
          <p:cNvPicPr>
            <a:picLocks noChangeAspect="1"/>
          </p:cNvPicPr>
          <p:nvPr/>
        </p:nvPicPr>
        <p:blipFill>
          <a:blip r:embed="rId17" cstate="hqprint">
            <a:extLst>
              <a:ext uri="{28A0092B-C50C-407E-A947-70E740481C1C}">
                <a14:useLocalDpi xmlns:a14="http://schemas.microsoft.com/office/drawing/2010/main" val="0"/>
              </a:ext>
            </a:extLst>
          </a:blip>
          <a:stretch>
            <a:fillRect/>
          </a:stretch>
        </p:blipFill>
        <p:spPr>
          <a:xfrm>
            <a:off x="5370293" y="3876493"/>
            <a:ext cx="856584" cy="760519"/>
          </a:xfrm>
          <a:prstGeom prst="rect">
            <a:avLst/>
          </a:prstGeom>
        </p:spPr>
      </p:pic>
      <p:pic>
        <p:nvPicPr>
          <p:cNvPr id="5" name="Picture 4">
            <a:extLst>
              <a:ext uri="{FF2B5EF4-FFF2-40B4-BE49-F238E27FC236}">
                <a16:creationId xmlns:a16="http://schemas.microsoft.com/office/drawing/2014/main" id="{8C875A73-4003-496D-8F6D-BDD0C2B20E37}"/>
              </a:ext>
            </a:extLst>
          </p:cNvPr>
          <p:cNvPicPr>
            <a:picLocks noChangeAspect="1"/>
          </p:cNvPicPr>
          <p:nvPr/>
        </p:nvPicPr>
        <p:blipFill>
          <a:blip r:embed="rId18" cstate="hqprint">
            <a:extLst>
              <a:ext uri="{28A0092B-C50C-407E-A947-70E740481C1C}">
                <a14:useLocalDpi xmlns:a14="http://schemas.microsoft.com/office/drawing/2010/main" val="0"/>
              </a:ext>
            </a:extLst>
          </a:blip>
          <a:stretch>
            <a:fillRect/>
          </a:stretch>
        </p:blipFill>
        <p:spPr>
          <a:xfrm>
            <a:off x="2421560" y="1125040"/>
            <a:ext cx="836218" cy="779559"/>
          </a:xfrm>
          <a:prstGeom prst="rect">
            <a:avLst/>
          </a:prstGeom>
        </p:spPr>
      </p:pic>
    </p:spTree>
    <p:extLst>
      <p:ext uri="{BB962C8B-B14F-4D97-AF65-F5344CB8AC3E}">
        <p14:creationId xmlns:p14="http://schemas.microsoft.com/office/powerpoint/2010/main" val="388924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643F5FF-AF1B-4C46-A327-E2FB13E4EA63}"/>
              </a:ext>
            </a:extLst>
          </p:cNvPr>
          <p:cNvSpPr>
            <a:spLocks noGrp="1"/>
          </p:cNvSpPr>
          <p:nvPr>
            <p:ph type="sldNum" sz="quarter" idx="12"/>
          </p:nvPr>
        </p:nvSpPr>
        <p:spPr/>
        <p:txBody>
          <a:bodyPr/>
          <a:lstStyle/>
          <a:p>
            <a:fld id="{D6251A55-B75B-47F9-B93B-382512613126}" type="slidenum">
              <a:rPr lang="en-GB" smtClean="0">
                <a:solidFill>
                  <a:schemeClr val="bg1"/>
                </a:solidFill>
              </a:rPr>
              <a:t>3</a:t>
            </a:fld>
            <a:endParaRPr lang="en-GB">
              <a:solidFill>
                <a:schemeClr val="bg1"/>
              </a:solidFill>
            </a:endParaRPr>
          </a:p>
        </p:txBody>
      </p:sp>
      <p:sp>
        <p:nvSpPr>
          <p:cNvPr id="7" name="Footer Placeholder 3">
            <a:extLst>
              <a:ext uri="{FF2B5EF4-FFF2-40B4-BE49-F238E27FC236}">
                <a16:creationId xmlns:a16="http://schemas.microsoft.com/office/drawing/2014/main" id="{9CF7AFB1-9FD3-4824-B373-E034338E5412}"/>
              </a:ext>
            </a:extLst>
          </p:cNvPr>
          <p:cNvSpPr>
            <a:spLocks noGrp="1"/>
          </p:cNvSpPr>
          <p:nvPr>
            <p:ph type="ftr" sz="quarter" idx="11"/>
          </p:nvPr>
        </p:nvSpPr>
        <p:spPr>
          <a:xfrm>
            <a:off x="1642787" y="4802869"/>
            <a:ext cx="3600000" cy="123111"/>
          </a:xfrm>
        </p:spPr>
        <p:txBody>
          <a:bodyPr/>
          <a:lstStyle/>
          <a:p>
            <a:r>
              <a:rPr lang="en-US" dirty="0"/>
              <a:t>North American Attraction overview</a:t>
            </a:r>
            <a:endParaRPr lang="en-GB" dirty="0"/>
          </a:p>
        </p:txBody>
      </p:sp>
      <p:pic>
        <p:nvPicPr>
          <p:cNvPr id="9" name="Picture 8">
            <a:extLst>
              <a:ext uri="{FF2B5EF4-FFF2-40B4-BE49-F238E27FC236}">
                <a16:creationId xmlns:a16="http://schemas.microsoft.com/office/drawing/2014/main" id="{9E8E3B05-F22E-4A6C-A8A4-CAE0E4A1FB62}"/>
              </a:ext>
            </a:extLst>
          </p:cNvPr>
          <p:cNvPicPr>
            <a:picLocks noChangeAspect="1"/>
          </p:cNvPicPr>
          <p:nvPr/>
        </p:nvPicPr>
        <p:blipFill>
          <a:blip r:embed="rId3"/>
          <a:stretch>
            <a:fillRect/>
          </a:stretch>
        </p:blipFill>
        <p:spPr>
          <a:xfrm>
            <a:off x="360362" y="1774058"/>
            <a:ext cx="1148398" cy="328229"/>
          </a:xfrm>
          <a:prstGeom prst="rect">
            <a:avLst/>
          </a:prstGeom>
        </p:spPr>
      </p:pic>
      <p:sp>
        <p:nvSpPr>
          <p:cNvPr id="10" name="Content Placeholder 11">
            <a:extLst>
              <a:ext uri="{FF2B5EF4-FFF2-40B4-BE49-F238E27FC236}">
                <a16:creationId xmlns:a16="http://schemas.microsoft.com/office/drawing/2014/main" id="{A13D690C-1531-48BD-8195-0EF68B6DDCBD}"/>
              </a:ext>
            </a:extLst>
          </p:cNvPr>
          <p:cNvSpPr txBox="1">
            <a:spLocks/>
          </p:cNvSpPr>
          <p:nvPr/>
        </p:nvSpPr>
        <p:spPr>
          <a:xfrm>
            <a:off x="361004" y="2190288"/>
            <a:ext cx="4675816" cy="847521"/>
          </a:xfrm>
          <a:prstGeom prst="rect">
            <a:avLst/>
          </a:prstGeom>
        </p:spPr>
        <p:txBody>
          <a:bodyPr vert="horz" lIns="0" tIns="0" rIns="0" bIns="0" rtlCol="0">
            <a:normAutofit/>
          </a:bodyPr>
          <a:lstStyle>
            <a:lvl1pPr marL="0" indent="0" algn="l" defTabSz="685800" rtl="0" eaLnBrk="1" latinLnBrk="0" hangingPunct="1">
              <a:lnSpc>
                <a:spcPct val="100000"/>
              </a:lnSpc>
              <a:spcBef>
                <a:spcPts val="1200"/>
              </a:spcBef>
              <a:buFont typeface="Arial" panose="020B0604020202020204" pitchFamily="34" charset="0"/>
              <a:buNone/>
              <a:defRPr sz="1600" kern="1200">
                <a:solidFill>
                  <a:schemeClr val="accent3"/>
                </a:solidFill>
                <a:latin typeface="+mn-lt"/>
                <a:ea typeface="+mn-ea"/>
                <a:cs typeface="+mn-cs"/>
              </a:defRPr>
            </a:lvl1pPr>
            <a:lvl2pPr marL="0" indent="0" algn="l" defTabSz="685800" rtl="0" eaLnBrk="1" latinLnBrk="0" hangingPunct="1">
              <a:lnSpc>
                <a:spcPct val="100000"/>
              </a:lnSpc>
              <a:spcBef>
                <a:spcPts val="400"/>
              </a:spcBef>
              <a:spcAft>
                <a:spcPts val="400"/>
              </a:spcAft>
              <a:buFont typeface="Arial" panose="020B0604020202020204" pitchFamily="34" charset="0"/>
              <a:buNone/>
              <a:defRPr sz="1400" kern="1200">
                <a:solidFill>
                  <a:schemeClr val="tx1"/>
                </a:solidFill>
                <a:latin typeface="+mn-lt"/>
                <a:ea typeface="+mn-ea"/>
                <a:cs typeface="+mn-cs"/>
              </a:defRPr>
            </a:lvl2pPr>
            <a:lvl3pPr marL="173038" indent="-171450" algn="l" defTabSz="685800" rtl="0" eaLnBrk="1" latinLnBrk="0" hangingPunct="1">
              <a:lnSpc>
                <a:spcPct val="100000"/>
              </a:lnSpc>
              <a:spcBef>
                <a:spcPts val="400"/>
              </a:spcBef>
              <a:spcAft>
                <a:spcPts val="0"/>
              </a:spcAft>
              <a:buClr>
                <a:schemeClr val="accent3"/>
              </a:buClr>
              <a:buFont typeface="Arial" panose="020B0604020202020204" pitchFamily="34" charset="0"/>
              <a:buChar char="•"/>
              <a:defRPr sz="1400" kern="1200">
                <a:solidFill>
                  <a:schemeClr val="tx1"/>
                </a:solidFill>
                <a:latin typeface="+mn-lt"/>
                <a:ea typeface="+mn-ea"/>
                <a:cs typeface="+mn-cs"/>
              </a:defRPr>
            </a:lvl3pPr>
            <a:lvl4pPr marL="325438" indent="-146050" algn="l" defTabSz="685800" rtl="0" eaLnBrk="1" latinLnBrk="0" hangingPunct="1">
              <a:lnSpc>
                <a:spcPct val="100000"/>
              </a:lnSpc>
              <a:spcBef>
                <a:spcPts val="200"/>
              </a:spcBef>
              <a:buClr>
                <a:schemeClr val="accent3"/>
              </a:buClr>
              <a:buFont typeface="Arial" panose="020B0604020202020204" pitchFamily="34" charset="0"/>
              <a:buChar char="‒"/>
              <a:defRPr sz="1400" kern="1200">
                <a:solidFill>
                  <a:schemeClr val="tx1"/>
                </a:solidFill>
                <a:latin typeface="+mn-lt"/>
                <a:ea typeface="+mn-ea"/>
                <a:cs typeface="+mn-cs"/>
              </a:defRPr>
            </a:lvl4pPr>
            <a:lvl5pPr marL="500063" indent="-153988" algn="l" defTabSz="685800" rtl="0" eaLnBrk="1" latinLnBrk="0" hangingPunct="1">
              <a:lnSpc>
                <a:spcPct val="100000"/>
              </a:lnSpc>
              <a:spcBef>
                <a:spcPts val="0"/>
              </a:spcBef>
              <a:buClr>
                <a:schemeClr val="accent3"/>
              </a:buClr>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588" lvl="2" indent="0">
              <a:spcBef>
                <a:spcPts val="0"/>
              </a:spcBef>
              <a:spcAft>
                <a:spcPts val="600"/>
              </a:spcAft>
              <a:buNone/>
            </a:pPr>
            <a:r>
              <a:rPr lang="en-US" sz="1100" dirty="0">
                <a:solidFill>
                  <a:srgbClr val="1E2C92"/>
                </a:solidFill>
              </a:rPr>
              <a:t>Dive beneath the waves and enter a world of glittering scales, humungous tentacles and razor-sharp teeth at SEA LIFE Aquariums.</a:t>
            </a:r>
          </a:p>
          <a:p>
            <a:pPr marL="1588" lvl="2" indent="0">
              <a:spcBef>
                <a:spcPts val="0"/>
              </a:spcBef>
              <a:spcAft>
                <a:spcPts val="600"/>
              </a:spcAft>
              <a:buNone/>
            </a:pPr>
            <a:r>
              <a:rPr lang="en-US" sz="1100" b="1" dirty="0">
                <a:solidFill>
                  <a:srgbClr val="1E2C92"/>
                </a:solidFill>
              </a:rPr>
              <a:t>Locations: </a:t>
            </a:r>
            <a:r>
              <a:rPr lang="en-US" sz="1100" dirty="0">
                <a:solidFill>
                  <a:srgbClr val="1E2C92"/>
                </a:solidFill>
              </a:rPr>
              <a:t>Hollywood, Las Vegas, Nashville, New York, Orlando, San Francisco, New Jersey</a:t>
            </a:r>
          </a:p>
        </p:txBody>
      </p:sp>
      <p:sp>
        <p:nvSpPr>
          <p:cNvPr id="14" name="Content Placeholder 11">
            <a:extLst>
              <a:ext uri="{FF2B5EF4-FFF2-40B4-BE49-F238E27FC236}">
                <a16:creationId xmlns:a16="http://schemas.microsoft.com/office/drawing/2014/main" id="{29429DFB-2FDC-47D6-A9EF-BA2EF5124371}"/>
              </a:ext>
            </a:extLst>
          </p:cNvPr>
          <p:cNvSpPr txBox="1">
            <a:spLocks/>
          </p:cNvSpPr>
          <p:nvPr/>
        </p:nvSpPr>
        <p:spPr>
          <a:xfrm>
            <a:off x="361004" y="3750192"/>
            <a:ext cx="4675816" cy="1050408"/>
          </a:xfrm>
          <a:prstGeom prst="rect">
            <a:avLst/>
          </a:prstGeom>
        </p:spPr>
        <p:txBody>
          <a:bodyPr vert="horz" lIns="0" tIns="0" rIns="0" bIns="0" rtlCol="0">
            <a:normAutofit/>
          </a:bodyPr>
          <a:lstStyle>
            <a:lvl1pPr marL="0" indent="0" algn="l" defTabSz="685800" rtl="0" eaLnBrk="1" latinLnBrk="0" hangingPunct="1">
              <a:lnSpc>
                <a:spcPct val="100000"/>
              </a:lnSpc>
              <a:spcBef>
                <a:spcPts val="1200"/>
              </a:spcBef>
              <a:buFont typeface="Arial" panose="020B0604020202020204" pitchFamily="34" charset="0"/>
              <a:buNone/>
              <a:defRPr sz="1600" kern="1200">
                <a:solidFill>
                  <a:schemeClr val="accent3"/>
                </a:solidFill>
                <a:latin typeface="+mn-lt"/>
                <a:ea typeface="+mn-ea"/>
                <a:cs typeface="+mn-cs"/>
              </a:defRPr>
            </a:lvl1pPr>
            <a:lvl2pPr marL="0" indent="0" algn="l" defTabSz="685800" rtl="0" eaLnBrk="1" latinLnBrk="0" hangingPunct="1">
              <a:lnSpc>
                <a:spcPct val="100000"/>
              </a:lnSpc>
              <a:spcBef>
                <a:spcPts val="400"/>
              </a:spcBef>
              <a:spcAft>
                <a:spcPts val="400"/>
              </a:spcAft>
              <a:buFont typeface="Arial" panose="020B0604020202020204" pitchFamily="34" charset="0"/>
              <a:buNone/>
              <a:defRPr sz="1400" kern="1200">
                <a:solidFill>
                  <a:schemeClr val="tx1"/>
                </a:solidFill>
                <a:latin typeface="+mn-lt"/>
                <a:ea typeface="+mn-ea"/>
                <a:cs typeface="+mn-cs"/>
              </a:defRPr>
            </a:lvl2pPr>
            <a:lvl3pPr marL="173038" indent="-171450" algn="l" defTabSz="685800" rtl="0" eaLnBrk="1" latinLnBrk="0" hangingPunct="1">
              <a:lnSpc>
                <a:spcPct val="100000"/>
              </a:lnSpc>
              <a:spcBef>
                <a:spcPts val="400"/>
              </a:spcBef>
              <a:spcAft>
                <a:spcPts val="0"/>
              </a:spcAft>
              <a:buClr>
                <a:schemeClr val="accent3"/>
              </a:buClr>
              <a:buFont typeface="Arial" panose="020B0604020202020204" pitchFamily="34" charset="0"/>
              <a:buChar char="•"/>
              <a:defRPr sz="1400" kern="1200">
                <a:solidFill>
                  <a:schemeClr val="tx1"/>
                </a:solidFill>
                <a:latin typeface="+mn-lt"/>
                <a:ea typeface="+mn-ea"/>
                <a:cs typeface="+mn-cs"/>
              </a:defRPr>
            </a:lvl3pPr>
            <a:lvl4pPr marL="325438" indent="-146050" algn="l" defTabSz="685800" rtl="0" eaLnBrk="1" latinLnBrk="0" hangingPunct="1">
              <a:lnSpc>
                <a:spcPct val="100000"/>
              </a:lnSpc>
              <a:spcBef>
                <a:spcPts val="200"/>
              </a:spcBef>
              <a:buClr>
                <a:schemeClr val="accent3"/>
              </a:buClr>
              <a:buFont typeface="Arial" panose="020B0604020202020204" pitchFamily="34" charset="0"/>
              <a:buChar char="‒"/>
              <a:defRPr sz="1400" kern="1200">
                <a:solidFill>
                  <a:schemeClr val="tx1"/>
                </a:solidFill>
                <a:latin typeface="+mn-lt"/>
                <a:ea typeface="+mn-ea"/>
                <a:cs typeface="+mn-cs"/>
              </a:defRPr>
            </a:lvl4pPr>
            <a:lvl5pPr marL="500063" indent="-153988" algn="l" defTabSz="685800" rtl="0" eaLnBrk="1" latinLnBrk="0" hangingPunct="1">
              <a:lnSpc>
                <a:spcPct val="100000"/>
              </a:lnSpc>
              <a:spcBef>
                <a:spcPts val="0"/>
              </a:spcBef>
              <a:buClr>
                <a:schemeClr val="accent3"/>
              </a:buClr>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588" lvl="2" indent="0">
              <a:spcBef>
                <a:spcPts val="0"/>
              </a:spcBef>
              <a:spcAft>
                <a:spcPts val="600"/>
              </a:spcAft>
              <a:buNone/>
            </a:pPr>
            <a:r>
              <a:rPr lang="en-US" sz="1100" dirty="0">
                <a:solidFill>
                  <a:srgbClr val="1E2C92"/>
                </a:solidFill>
              </a:rPr>
              <a:t>The Ultimate Indoor LEGO® Playground! It’s the ultimate place for families with children 3-10 years old!</a:t>
            </a:r>
          </a:p>
          <a:p>
            <a:pPr marL="1588" lvl="2" indent="0">
              <a:spcBef>
                <a:spcPts val="0"/>
              </a:spcBef>
              <a:spcAft>
                <a:spcPts val="600"/>
              </a:spcAft>
              <a:buNone/>
            </a:pPr>
            <a:r>
              <a:rPr lang="en-US" sz="1100" b="1" dirty="0">
                <a:solidFill>
                  <a:srgbClr val="1E2C92"/>
                </a:solidFill>
              </a:rPr>
              <a:t>Locations: </a:t>
            </a:r>
            <a:r>
              <a:rPr lang="en-US" sz="1100" dirty="0">
                <a:solidFill>
                  <a:srgbClr val="1E2C92"/>
                </a:solidFill>
              </a:rPr>
              <a:t>Arizona, Atlanta, Bay Area (Now Open!), Boston, Chicago, Columbus, Dallas, Kansas City, Michigan, Philadelphia, New Jersey (Now Open!), San Antonio (Now Open!), Toronto, </a:t>
            </a:r>
            <a:r>
              <a:rPr lang="en-US" sz="1100" dirty="0" err="1">
                <a:solidFill>
                  <a:srgbClr val="1E2C92"/>
                </a:solidFill>
              </a:rPr>
              <a:t>Westcthester</a:t>
            </a:r>
            <a:endParaRPr lang="en-US" sz="1100" dirty="0">
              <a:solidFill>
                <a:srgbClr val="1E2C92"/>
              </a:solidFill>
            </a:endParaRPr>
          </a:p>
        </p:txBody>
      </p:sp>
      <p:pic>
        <p:nvPicPr>
          <p:cNvPr id="15" name="Picture 14">
            <a:extLst>
              <a:ext uri="{FF2B5EF4-FFF2-40B4-BE49-F238E27FC236}">
                <a16:creationId xmlns:a16="http://schemas.microsoft.com/office/drawing/2014/main" id="{A623A633-9F2B-4E20-B030-82BD86BFC224}"/>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232613" y="2914148"/>
            <a:ext cx="1535227" cy="897646"/>
          </a:xfrm>
          <a:prstGeom prst="rect">
            <a:avLst/>
          </a:prstGeom>
        </p:spPr>
      </p:pic>
      <p:pic>
        <p:nvPicPr>
          <p:cNvPr id="16" name="Picture 15" descr="Logo&#10;&#10;Description automatically generated">
            <a:extLst>
              <a:ext uri="{FF2B5EF4-FFF2-40B4-BE49-F238E27FC236}">
                <a16:creationId xmlns:a16="http://schemas.microsoft.com/office/drawing/2014/main" id="{30322BC6-C8B2-4C3D-AFF3-FC2C502891AA}"/>
              </a:ext>
            </a:extLst>
          </p:cNvPr>
          <p:cNvPicPr>
            <a:picLocks noChangeAspect="1"/>
          </p:cNvPicPr>
          <p:nvPr/>
        </p:nvPicPr>
        <p:blipFill rotWithShape="1">
          <a:blip r:embed="rId5" cstate="hqprint">
            <a:extLst>
              <a:ext uri="{28A0092B-C50C-407E-A947-70E740481C1C}">
                <a14:useLocalDpi xmlns:a14="http://schemas.microsoft.com/office/drawing/2010/main" val="0"/>
              </a:ext>
            </a:extLst>
          </a:blip>
          <a:srcRect t="25057" b="25044"/>
          <a:stretch/>
        </p:blipFill>
        <p:spPr>
          <a:xfrm>
            <a:off x="140759" y="500729"/>
            <a:ext cx="2358601" cy="345527"/>
          </a:xfrm>
          <a:prstGeom prst="rect">
            <a:avLst/>
          </a:prstGeom>
        </p:spPr>
      </p:pic>
      <p:sp>
        <p:nvSpPr>
          <p:cNvPr id="17" name="Content Placeholder 11">
            <a:extLst>
              <a:ext uri="{FF2B5EF4-FFF2-40B4-BE49-F238E27FC236}">
                <a16:creationId xmlns:a16="http://schemas.microsoft.com/office/drawing/2014/main" id="{F10BA2E6-AD42-49A1-9A3E-CDF006DC3349}"/>
              </a:ext>
            </a:extLst>
          </p:cNvPr>
          <p:cNvSpPr txBox="1">
            <a:spLocks/>
          </p:cNvSpPr>
          <p:nvPr/>
        </p:nvSpPr>
        <p:spPr>
          <a:xfrm>
            <a:off x="337502" y="954465"/>
            <a:ext cx="4699318" cy="847521"/>
          </a:xfrm>
          <a:prstGeom prst="rect">
            <a:avLst/>
          </a:prstGeom>
        </p:spPr>
        <p:txBody>
          <a:bodyPr vert="horz" lIns="0" tIns="0" rIns="0" bIns="0" rtlCol="0">
            <a:normAutofit/>
          </a:bodyPr>
          <a:lstStyle>
            <a:lvl1pPr marL="0" indent="0" algn="l" defTabSz="685800" rtl="0" eaLnBrk="1" latinLnBrk="0" hangingPunct="1">
              <a:lnSpc>
                <a:spcPct val="100000"/>
              </a:lnSpc>
              <a:spcBef>
                <a:spcPts val="1200"/>
              </a:spcBef>
              <a:buFont typeface="Arial" panose="020B0604020202020204" pitchFamily="34" charset="0"/>
              <a:buNone/>
              <a:defRPr sz="1600" kern="1200">
                <a:solidFill>
                  <a:schemeClr val="accent3"/>
                </a:solidFill>
                <a:latin typeface="+mn-lt"/>
                <a:ea typeface="+mn-ea"/>
                <a:cs typeface="+mn-cs"/>
              </a:defRPr>
            </a:lvl1pPr>
            <a:lvl2pPr marL="0" indent="0" algn="l" defTabSz="685800" rtl="0" eaLnBrk="1" latinLnBrk="0" hangingPunct="1">
              <a:lnSpc>
                <a:spcPct val="100000"/>
              </a:lnSpc>
              <a:spcBef>
                <a:spcPts val="400"/>
              </a:spcBef>
              <a:spcAft>
                <a:spcPts val="400"/>
              </a:spcAft>
              <a:buFont typeface="Arial" panose="020B0604020202020204" pitchFamily="34" charset="0"/>
              <a:buNone/>
              <a:defRPr sz="1400" kern="1200">
                <a:solidFill>
                  <a:schemeClr val="tx1"/>
                </a:solidFill>
                <a:latin typeface="+mn-lt"/>
                <a:ea typeface="+mn-ea"/>
                <a:cs typeface="+mn-cs"/>
              </a:defRPr>
            </a:lvl2pPr>
            <a:lvl3pPr marL="173038" indent="-171450" algn="l" defTabSz="685800" rtl="0" eaLnBrk="1" latinLnBrk="0" hangingPunct="1">
              <a:lnSpc>
                <a:spcPct val="100000"/>
              </a:lnSpc>
              <a:spcBef>
                <a:spcPts val="400"/>
              </a:spcBef>
              <a:spcAft>
                <a:spcPts val="0"/>
              </a:spcAft>
              <a:buClr>
                <a:schemeClr val="accent3"/>
              </a:buClr>
              <a:buFont typeface="Arial" panose="020B0604020202020204" pitchFamily="34" charset="0"/>
              <a:buChar char="•"/>
              <a:defRPr sz="1400" kern="1200">
                <a:solidFill>
                  <a:schemeClr val="tx1"/>
                </a:solidFill>
                <a:latin typeface="+mn-lt"/>
                <a:ea typeface="+mn-ea"/>
                <a:cs typeface="+mn-cs"/>
              </a:defRPr>
            </a:lvl3pPr>
            <a:lvl4pPr marL="325438" indent="-146050" algn="l" defTabSz="685800" rtl="0" eaLnBrk="1" latinLnBrk="0" hangingPunct="1">
              <a:lnSpc>
                <a:spcPct val="100000"/>
              </a:lnSpc>
              <a:spcBef>
                <a:spcPts val="200"/>
              </a:spcBef>
              <a:buClr>
                <a:schemeClr val="accent3"/>
              </a:buClr>
              <a:buFont typeface="Arial" panose="020B0604020202020204" pitchFamily="34" charset="0"/>
              <a:buChar char="‒"/>
              <a:defRPr sz="1400" kern="1200">
                <a:solidFill>
                  <a:schemeClr val="tx1"/>
                </a:solidFill>
                <a:latin typeface="+mn-lt"/>
                <a:ea typeface="+mn-ea"/>
                <a:cs typeface="+mn-cs"/>
              </a:defRPr>
            </a:lvl4pPr>
            <a:lvl5pPr marL="500063" indent="-153988" algn="l" defTabSz="685800" rtl="0" eaLnBrk="1" latinLnBrk="0" hangingPunct="1">
              <a:lnSpc>
                <a:spcPct val="100000"/>
              </a:lnSpc>
              <a:spcBef>
                <a:spcPts val="0"/>
              </a:spcBef>
              <a:buClr>
                <a:schemeClr val="accent3"/>
              </a:buClr>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588" lvl="2" indent="0">
              <a:spcBef>
                <a:spcPts val="0"/>
              </a:spcBef>
              <a:spcAft>
                <a:spcPts val="600"/>
              </a:spcAft>
              <a:buNone/>
            </a:pPr>
            <a:r>
              <a:rPr lang="en-US" sz="1100" dirty="0">
                <a:solidFill>
                  <a:srgbClr val="1E2C92"/>
                </a:solidFill>
              </a:rPr>
              <a:t>Experience the world’s greatest wax museum at Madame Tussauds. Strike a pose for paparazzi and mingle with movie stars at your own A-list party. </a:t>
            </a:r>
          </a:p>
          <a:p>
            <a:pPr marL="1588" lvl="2" indent="0">
              <a:spcBef>
                <a:spcPts val="0"/>
              </a:spcBef>
              <a:spcAft>
                <a:spcPts val="600"/>
              </a:spcAft>
              <a:buNone/>
            </a:pPr>
            <a:r>
              <a:rPr lang="en-US" sz="1100" b="1" dirty="0">
                <a:solidFill>
                  <a:srgbClr val="1E2C92"/>
                </a:solidFill>
              </a:rPr>
              <a:t>Locations: </a:t>
            </a:r>
            <a:r>
              <a:rPr lang="en-US" sz="1100" dirty="0">
                <a:solidFill>
                  <a:srgbClr val="1E2C92"/>
                </a:solidFill>
              </a:rPr>
              <a:t>Hollywood, Las Vegas, Nashville, New York, Orlando, San Francisco</a:t>
            </a:r>
          </a:p>
        </p:txBody>
      </p:sp>
      <p:pic>
        <p:nvPicPr>
          <p:cNvPr id="3" name="Picture 2">
            <a:extLst>
              <a:ext uri="{FF2B5EF4-FFF2-40B4-BE49-F238E27FC236}">
                <a16:creationId xmlns:a16="http://schemas.microsoft.com/office/drawing/2014/main" id="{AF9E5553-AE09-4489-97B2-C205A3FC4DB1}"/>
              </a:ext>
            </a:extLst>
          </p:cNvPr>
          <p:cNvPicPr>
            <a:picLocks noChangeAspect="1"/>
          </p:cNvPicPr>
          <p:nvPr/>
        </p:nvPicPr>
        <p:blipFill rotWithShape="1">
          <a:blip r:embed="rId6" cstate="hqprint">
            <a:extLst>
              <a:ext uri="{28A0092B-C50C-407E-A947-70E740481C1C}">
                <a14:useLocalDpi xmlns:a14="http://schemas.microsoft.com/office/drawing/2010/main" val="0"/>
              </a:ext>
            </a:extLst>
          </a:blip>
          <a:srcRect t="7705" b="28394"/>
          <a:stretch/>
        </p:blipFill>
        <p:spPr>
          <a:xfrm>
            <a:off x="5331275" y="132290"/>
            <a:ext cx="3671966" cy="1590121"/>
          </a:xfrm>
          <a:prstGeom prst="rect">
            <a:avLst/>
          </a:prstGeom>
        </p:spPr>
      </p:pic>
      <p:pic>
        <p:nvPicPr>
          <p:cNvPr id="5" name="Picture 4">
            <a:extLst>
              <a:ext uri="{FF2B5EF4-FFF2-40B4-BE49-F238E27FC236}">
                <a16:creationId xmlns:a16="http://schemas.microsoft.com/office/drawing/2014/main" id="{921E1C45-73CA-4B2D-9630-D4F1B74B02EE}"/>
              </a:ext>
            </a:extLst>
          </p:cNvPr>
          <p:cNvPicPr>
            <a:picLocks noChangeAspect="1"/>
          </p:cNvPicPr>
          <p:nvPr/>
        </p:nvPicPr>
        <p:blipFill rotWithShape="1">
          <a:blip r:embed="rId7" cstate="hqprint">
            <a:extLst>
              <a:ext uri="{28A0092B-C50C-407E-A947-70E740481C1C}">
                <a14:useLocalDpi xmlns:a14="http://schemas.microsoft.com/office/drawing/2010/main" val="0"/>
              </a:ext>
            </a:extLst>
          </a:blip>
          <a:srcRect b="13391"/>
          <a:stretch/>
        </p:blipFill>
        <p:spPr>
          <a:xfrm>
            <a:off x="5331275" y="1772829"/>
            <a:ext cx="3671966" cy="1590122"/>
          </a:xfrm>
          <a:prstGeom prst="rect">
            <a:avLst/>
          </a:prstGeom>
        </p:spPr>
      </p:pic>
      <p:pic>
        <p:nvPicPr>
          <p:cNvPr id="18" name="Picture 17" descr="A picture containing text, indoor, person&#10;&#10;Description automatically generated">
            <a:extLst>
              <a:ext uri="{FF2B5EF4-FFF2-40B4-BE49-F238E27FC236}">
                <a16:creationId xmlns:a16="http://schemas.microsoft.com/office/drawing/2014/main" id="{311C78CD-404C-4273-8C24-50DFCB6671D2}"/>
              </a:ext>
            </a:extLst>
          </p:cNvPr>
          <p:cNvPicPr>
            <a:picLocks noChangeAspect="1"/>
          </p:cNvPicPr>
          <p:nvPr/>
        </p:nvPicPr>
        <p:blipFill rotWithShape="1">
          <a:blip r:embed="rId8">
            <a:extLst>
              <a:ext uri="{28A0092B-C50C-407E-A947-70E740481C1C}">
                <a14:useLocalDpi xmlns:a14="http://schemas.microsoft.com/office/drawing/2010/main" val="0"/>
              </a:ext>
            </a:extLst>
          </a:blip>
          <a:srcRect t="27686" b="14757"/>
          <a:stretch/>
        </p:blipFill>
        <p:spPr>
          <a:xfrm>
            <a:off x="5331275" y="3413369"/>
            <a:ext cx="3671847" cy="1585041"/>
          </a:xfrm>
          <a:prstGeom prst="rect">
            <a:avLst/>
          </a:prstGeom>
        </p:spPr>
      </p:pic>
    </p:spTree>
    <p:extLst>
      <p:ext uri="{BB962C8B-B14F-4D97-AF65-F5344CB8AC3E}">
        <p14:creationId xmlns:p14="http://schemas.microsoft.com/office/powerpoint/2010/main" val="2163790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AA8B5-10D9-48C8-BF13-E4ADBFF5E2F8}"/>
              </a:ext>
            </a:extLst>
          </p:cNvPr>
          <p:cNvSpPr>
            <a:spLocks noGrp="1"/>
          </p:cNvSpPr>
          <p:nvPr>
            <p:ph type="title"/>
          </p:nvPr>
        </p:nvSpPr>
        <p:spPr>
          <a:xfrm>
            <a:off x="347663" y="1362076"/>
            <a:ext cx="2905125" cy="2354518"/>
          </a:xfrm>
        </p:spPr>
        <p:txBody>
          <a:bodyPr>
            <a:normAutofit/>
          </a:bodyPr>
          <a:lstStyle/>
          <a:p>
            <a:r>
              <a:rPr lang="en-US" dirty="0"/>
              <a:t>North America</a:t>
            </a:r>
            <a:br>
              <a:rPr lang="en-US" dirty="0"/>
            </a:br>
            <a:r>
              <a:rPr lang="en-US" dirty="0"/>
              <a:t>Legoland</a:t>
            </a:r>
            <a:r>
              <a:rPr lang="en-GB" sz="3600" baseline="30000" dirty="0"/>
              <a:t>®</a:t>
            </a:r>
            <a:r>
              <a:rPr lang="en-GB" sz="3600" dirty="0"/>
              <a:t> </a:t>
            </a:r>
            <a:r>
              <a:rPr lang="en-US" dirty="0"/>
              <a:t/>
            </a:r>
            <a:br>
              <a:rPr lang="en-US" dirty="0"/>
            </a:br>
            <a:r>
              <a:rPr lang="en-US" dirty="0" err="1"/>
              <a:t>PArks</a:t>
            </a:r>
            <a:endParaRPr lang="en-GB" dirty="0"/>
          </a:p>
        </p:txBody>
      </p:sp>
      <p:sp>
        <p:nvSpPr>
          <p:cNvPr id="5" name="Slide Number Placeholder 4">
            <a:extLst>
              <a:ext uri="{FF2B5EF4-FFF2-40B4-BE49-F238E27FC236}">
                <a16:creationId xmlns:a16="http://schemas.microsoft.com/office/drawing/2014/main" id="{E3A87D68-6B88-4C40-8B76-8741D42E0FA4}"/>
              </a:ext>
            </a:extLst>
          </p:cNvPr>
          <p:cNvSpPr>
            <a:spLocks noGrp="1"/>
          </p:cNvSpPr>
          <p:nvPr>
            <p:ph type="sldNum" sz="quarter" idx="12"/>
          </p:nvPr>
        </p:nvSpPr>
        <p:spPr/>
        <p:txBody>
          <a:bodyPr/>
          <a:lstStyle/>
          <a:p>
            <a:fld id="{D6251A55-B75B-47F9-B93B-382512613126}" type="slidenum">
              <a:rPr lang="en-GB" smtClean="0"/>
              <a:pPr/>
              <a:t>4</a:t>
            </a:fld>
            <a:endParaRPr lang="en-GB"/>
          </a:p>
        </p:txBody>
      </p:sp>
      <p:pic>
        <p:nvPicPr>
          <p:cNvPr id="20" name="Picture Placeholder 19" descr="A picture containing green, cake, sitting, colorful&#10;&#10;Description automatically generated">
            <a:extLst>
              <a:ext uri="{FF2B5EF4-FFF2-40B4-BE49-F238E27FC236}">
                <a16:creationId xmlns:a16="http://schemas.microsoft.com/office/drawing/2014/main" id="{68264FDC-7EB3-48E8-BB6E-776B9CD21894}"/>
              </a:ext>
            </a:extLst>
          </p:cNvPr>
          <p:cNvPicPr>
            <a:picLocks noGrp="1"/>
          </p:cNvPicPr>
          <p:nvPr>
            <p:ph type="pic" sz="quarter" idx="13"/>
          </p:nvPr>
        </p:nvPicPr>
        <p:blipFill rotWithShape="1">
          <a:blip r:embed="rId3" cstate="hqprint">
            <a:extLst>
              <a:ext uri="{28A0092B-C50C-407E-A947-70E740481C1C}">
                <a14:useLocalDpi xmlns:a14="http://schemas.microsoft.com/office/drawing/2010/main" val="0"/>
              </a:ext>
            </a:extLst>
          </a:blip>
          <a:srcRect l="12091" r="30726"/>
          <a:stretch/>
        </p:blipFill>
        <p:spPr>
          <a:xfrm>
            <a:off x="4748673" y="0"/>
            <a:ext cx="4389120" cy="5148072"/>
          </a:xfrm>
        </p:spPr>
      </p:pic>
      <p:sp>
        <p:nvSpPr>
          <p:cNvPr id="9" name="Footer Placeholder 3">
            <a:extLst>
              <a:ext uri="{FF2B5EF4-FFF2-40B4-BE49-F238E27FC236}">
                <a16:creationId xmlns:a16="http://schemas.microsoft.com/office/drawing/2014/main" id="{E297178B-10DA-4F32-B905-06E0D6CDCA2C}"/>
              </a:ext>
            </a:extLst>
          </p:cNvPr>
          <p:cNvSpPr>
            <a:spLocks noGrp="1"/>
          </p:cNvSpPr>
          <p:nvPr>
            <p:ph type="ftr" sz="quarter" idx="11"/>
          </p:nvPr>
        </p:nvSpPr>
        <p:spPr>
          <a:xfrm>
            <a:off x="1642787" y="4802869"/>
            <a:ext cx="3600000" cy="123111"/>
          </a:xfrm>
        </p:spPr>
        <p:txBody>
          <a:bodyPr/>
          <a:lstStyle/>
          <a:p>
            <a:r>
              <a:rPr lang="en-US" dirty="0"/>
              <a:t>North American Attraction overview</a:t>
            </a:r>
            <a:endParaRPr lang="en-GB" dirty="0"/>
          </a:p>
        </p:txBody>
      </p:sp>
      <p:pic>
        <p:nvPicPr>
          <p:cNvPr id="8" name="Picture 7" descr="Logo, company name&#10;&#10;Description automatically generated">
            <a:extLst>
              <a:ext uri="{FF2B5EF4-FFF2-40B4-BE49-F238E27FC236}">
                <a16:creationId xmlns:a16="http://schemas.microsoft.com/office/drawing/2014/main" id="{13F761AE-14A7-4A03-BF09-7EE6D236A57A}"/>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347663" y="610486"/>
            <a:ext cx="1214437" cy="526744"/>
          </a:xfrm>
          <a:prstGeom prst="rect">
            <a:avLst/>
          </a:prstGeom>
        </p:spPr>
      </p:pic>
    </p:spTree>
    <p:extLst>
      <p:ext uri="{BB962C8B-B14F-4D97-AF65-F5344CB8AC3E}">
        <p14:creationId xmlns:p14="http://schemas.microsoft.com/office/powerpoint/2010/main" val="282292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794E12B-AEE1-4C46-8A24-2C4BBAD7D023}"/>
              </a:ext>
            </a:extLst>
          </p:cNvPr>
          <p:cNvSpPr>
            <a:spLocks noGrp="1"/>
          </p:cNvSpPr>
          <p:nvPr>
            <p:ph type="ftr" sz="quarter" idx="11"/>
          </p:nvPr>
        </p:nvSpPr>
        <p:spPr/>
        <p:txBody>
          <a:bodyPr/>
          <a:lstStyle/>
          <a:p>
            <a:r>
              <a:rPr lang="en-GB" dirty="0"/>
              <a:t>PRESENTATION TITLE</a:t>
            </a:r>
          </a:p>
        </p:txBody>
      </p:sp>
      <p:sp>
        <p:nvSpPr>
          <p:cNvPr id="5" name="Slide Number Placeholder 4">
            <a:extLst>
              <a:ext uri="{FF2B5EF4-FFF2-40B4-BE49-F238E27FC236}">
                <a16:creationId xmlns:a16="http://schemas.microsoft.com/office/drawing/2014/main" id="{ED993C74-752A-46B8-86CC-3C9A5C249741}"/>
              </a:ext>
            </a:extLst>
          </p:cNvPr>
          <p:cNvSpPr>
            <a:spLocks noGrp="1"/>
          </p:cNvSpPr>
          <p:nvPr>
            <p:ph type="sldNum" sz="quarter" idx="12"/>
          </p:nvPr>
        </p:nvSpPr>
        <p:spPr/>
        <p:txBody>
          <a:bodyPr/>
          <a:lstStyle/>
          <a:p>
            <a:fld id="{D6251A55-B75B-47F9-B93B-382512613126}" type="slidenum">
              <a:rPr lang="en-GB" smtClean="0"/>
              <a:pPr/>
              <a:t>5</a:t>
            </a:fld>
            <a:endParaRPr lang="en-GB" dirty="0"/>
          </a:p>
        </p:txBody>
      </p:sp>
      <p:pic>
        <p:nvPicPr>
          <p:cNvPr id="7" name="Picture 6">
            <a:extLst>
              <a:ext uri="{FF2B5EF4-FFF2-40B4-BE49-F238E27FC236}">
                <a16:creationId xmlns:a16="http://schemas.microsoft.com/office/drawing/2014/main" id="{56782F8E-9376-4EB3-A5AC-3DFD43A00B3C}"/>
              </a:ext>
            </a:extLst>
          </p:cNvPr>
          <p:cNvPicPr>
            <a:picLocks noChangeAspect="1"/>
          </p:cNvPicPr>
          <p:nvPr/>
        </p:nvPicPr>
        <p:blipFill rotWithShape="1">
          <a:blip r:embed="rId2"/>
          <a:srcRect l="-100" t="210" r="8956" b="-210"/>
          <a:stretch/>
        </p:blipFill>
        <p:spPr>
          <a:xfrm>
            <a:off x="-309716" y="0"/>
            <a:ext cx="6368441" cy="5158248"/>
          </a:xfrm>
          <a:prstGeom prst="rect">
            <a:avLst/>
          </a:prstGeom>
        </p:spPr>
      </p:pic>
      <p:sp>
        <p:nvSpPr>
          <p:cNvPr id="9" name="Content Placeholder 2">
            <a:extLst>
              <a:ext uri="{FF2B5EF4-FFF2-40B4-BE49-F238E27FC236}">
                <a16:creationId xmlns:a16="http://schemas.microsoft.com/office/drawing/2014/main" id="{DC3D9675-959A-4D64-9C21-648C48DEDAF2}"/>
              </a:ext>
            </a:extLst>
          </p:cNvPr>
          <p:cNvSpPr txBox="1">
            <a:spLocks/>
          </p:cNvSpPr>
          <p:nvPr/>
        </p:nvSpPr>
        <p:spPr>
          <a:xfrm>
            <a:off x="6312071" y="2677072"/>
            <a:ext cx="2724912" cy="2187352"/>
          </a:xfrm>
          <a:prstGeom prst="rect">
            <a:avLst/>
          </a:prstGeom>
        </p:spPr>
        <p:txBody>
          <a:bodyPr vert="horz" lIns="0" tIns="0" rIns="0" bIns="0" rtlCol="0">
            <a:normAutofit fontScale="85000" lnSpcReduction="10000"/>
          </a:bodyPr>
          <a:lstStyle>
            <a:lvl1pPr marL="0" indent="0" algn="l" defTabSz="685800" rtl="0" eaLnBrk="1" latinLnBrk="0" hangingPunct="1">
              <a:lnSpc>
                <a:spcPct val="100000"/>
              </a:lnSpc>
              <a:spcBef>
                <a:spcPts val="1200"/>
              </a:spcBef>
              <a:buFont typeface="Arial" panose="020B0604020202020204" pitchFamily="34" charset="0"/>
              <a:buNone/>
              <a:defRPr sz="1600" kern="1200">
                <a:solidFill>
                  <a:schemeClr val="accent3"/>
                </a:solidFill>
                <a:latin typeface="+mn-lt"/>
                <a:ea typeface="+mn-ea"/>
                <a:cs typeface="+mn-cs"/>
              </a:defRPr>
            </a:lvl1pPr>
            <a:lvl2pPr marL="0" indent="0" algn="l" defTabSz="685800" rtl="0" eaLnBrk="1" latinLnBrk="0" hangingPunct="1">
              <a:lnSpc>
                <a:spcPct val="100000"/>
              </a:lnSpc>
              <a:spcBef>
                <a:spcPts val="400"/>
              </a:spcBef>
              <a:spcAft>
                <a:spcPts val="400"/>
              </a:spcAft>
              <a:buFont typeface="Arial" panose="020B0604020202020204" pitchFamily="34" charset="0"/>
              <a:buNone/>
              <a:defRPr sz="1400" kern="1200">
                <a:solidFill>
                  <a:schemeClr val="tx1"/>
                </a:solidFill>
                <a:latin typeface="+mn-lt"/>
                <a:ea typeface="+mn-ea"/>
                <a:cs typeface="+mn-cs"/>
              </a:defRPr>
            </a:lvl2pPr>
            <a:lvl3pPr marL="173038" indent="-171450" algn="l" defTabSz="685800" rtl="0" eaLnBrk="1" latinLnBrk="0" hangingPunct="1">
              <a:lnSpc>
                <a:spcPct val="100000"/>
              </a:lnSpc>
              <a:spcBef>
                <a:spcPts val="400"/>
              </a:spcBef>
              <a:spcAft>
                <a:spcPts val="0"/>
              </a:spcAft>
              <a:buClr>
                <a:schemeClr val="accent3"/>
              </a:buClr>
              <a:buFont typeface="Arial" panose="020B0604020202020204" pitchFamily="34" charset="0"/>
              <a:buChar char="•"/>
              <a:defRPr sz="1400" kern="1200">
                <a:solidFill>
                  <a:schemeClr val="tx1"/>
                </a:solidFill>
                <a:latin typeface="+mn-lt"/>
                <a:ea typeface="+mn-ea"/>
                <a:cs typeface="+mn-cs"/>
              </a:defRPr>
            </a:lvl3pPr>
            <a:lvl4pPr marL="325438" indent="-146050" algn="l" defTabSz="685800" rtl="0" eaLnBrk="1" latinLnBrk="0" hangingPunct="1">
              <a:lnSpc>
                <a:spcPct val="100000"/>
              </a:lnSpc>
              <a:spcBef>
                <a:spcPts val="200"/>
              </a:spcBef>
              <a:buClr>
                <a:schemeClr val="accent3"/>
              </a:buClr>
              <a:buFont typeface="Arial" panose="020B0604020202020204" pitchFamily="34" charset="0"/>
              <a:buChar char="‒"/>
              <a:defRPr sz="1400" kern="1200">
                <a:solidFill>
                  <a:schemeClr val="tx1"/>
                </a:solidFill>
                <a:latin typeface="+mn-lt"/>
                <a:ea typeface="+mn-ea"/>
                <a:cs typeface="+mn-cs"/>
              </a:defRPr>
            </a:lvl4pPr>
            <a:lvl5pPr marL="500063" indent="-153988" algn="l" defTabSz="685800" rtl="0" eaLnBrk="1" latinLnBrk="0" hangingPunct="1">
              <a:lnSpc>
                <a:spcPct val="100000"/>
              </a:lnSpc>
              <a:spcBef>
                <a:spcPts val="0"/>
              </a:spcBef>
              <a:buClr>
                <a:schemeClr val="accent3"/>
              </a:buClr>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Clr>
                <a:schemeClr val="accent3"/>
              </a:buClr>
              <a:buFont typeface="Arial" panose="020B0604020202020204" pitchFamily="34" charset="0"/>
              <a:buChar char="•"/>
            </a:pPr>
            <a:r>
              <a:rPr lang="en-US" sz="1400" dirty="0">
                <a:solidFill>
                  <a:schemeClr val="tx1"/>
                </a:solidFill>
              </a:rPr>
              <a:t>Awesome awaits at our 3 North American theme park attractions</a:t>
            </a:r>
          </a:p>
          <a:p>
            <a:pPr marL="285750" indent="-285750">
              <a:buClr>
                <a:schemeClr val="accent3"/>
              </a:buClr>
              <a:buFont typeface="Arial" panose="020B0604020202020204" pitchFamily="34" charset="0"/>
              <a:buChar char="•"/>
            </a:pPr>
            <a:r>
              <a:rPr lang="en-US" sz="1400" dirty="0">
                <a:solidFill>
                  <a:schemeClr val="tx1"/>
                </a:solidFill>
              </a:rPr>
              <a:t>Designed specifically for families with children aged 2-12 years old.</a:t>
            </a:r>
          </a:p>
          <a:p>
            <a:pPr marL="285750" indent="-285750">
              <a:buClr>
                <a:schemeClr val="accent3"/>
              </a:buClr>
              <a:buFont typeface="Arial" panose="020B0604020202020204" pitchFamily="34" charset="0"/>
              <a:buChar char="•"/>
            </a:pPr>
            <a:r>
              <a:rPr lang="en-US" sz="1400" dirty="0">
                <a:solidFill>
                  <a:schemeClr val="tx1"/>
                </a:solidFill>
              </a:rPr>
              <a:t>The parks bring the imagination of LEGO</a:t>
            </a:r>
            <a:r>
              <a:rPr lang="en-US" sz="1400" baseline="30000" dirty="0">
                <a:solidFill>
                  <a:schemeClr val="tx1"/>
                </a:solidFill>
              </a:rPr>
              <a:t>®</a:t>
            </a:r>
            <a:r>
              <a:rPr lang="en-US" sz="1400" dirty="0">
                <a:solidFill>
                  <a:schemeClr val="tx1"/>
                </a:solidFill>
              </a:rPr>
              <a:t> and its brands to life </a:t>
            </a:r>
          </a:p>
          <a:p>
            <a:pPr marL="285750" indent="-285750">
              <a:buClr>
                <a:schemeClr val="accent3"/>
              </a:buClr>
              <a:buFont typeface="Arial" panose="020B0604020202020204" pitchFamily="34" charset="0"/>
              <a:buChar char="•"/>
            </a:pPr>
            <a:r>
              <a:rPr lang="en-US" sz="1400" dirty="0">
                <a:solidFill>
                  <a:schemeClr val="tx1"/>
                </a:solidFill>
              </a:rPr>
              <a:t>Fun, colorful and inspirational.</a:t>
            </a:r>
          </a:p>
          <a:p>
            <a:pPr marL="285750" indent="-285750">
              <a:buClr>
                <a:schemeClr val="accent3"/>
              </a:buClr>
              <a:buFont typeface="Arial" panose="020B0604020202020204" pitchFamily="34" charset="0"/>
              <a:buChar char="•"/>
            </a:pPr>
            <a:r>
              <a:rPr lang="en-US" sz="1400" dirty="0">
                <a:solidFill>
                  <a:schemeClr val="tx1"/>
                </a:solidFill>
              </a:rPr>
              <a:t>Bursting with fun rides, attractions, and entertainment</a:t>
            </a:r>
          </a:p>
        </p:txBody>
      </p:sp>
      <p:pic>
        <p:nvPicPr>
          <p:cNvPr id="3" name="Picture 2" descr="Logo&#10;&#10;Description automatically generated">
            <a:extLst>
              <a:ext uri="{FF2B5EF4-FFF2-40B4-BE49-F238E27FC236}">
                <a16:creationId xmlns:a16="http://schemas.microsoft.com/office/drawing/2014/main" id="{CE64469E-0024-4FCB-9EDB-F6957B8CC9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12087" y="287782"/>
            <a:ext cx="1287780" cy="539752"/>
          </a:xfrm>
          <a:prstGeom prst="rect">
            <a:avLst/>
          </a:prstGeom>
        </p:spPr>
      </p:pic>
      <p:pic>
        <p:nvPicPr>
          <p:cNvPr id="15" name="Graphic 14">
            <a:extLst>
              <a:ext uri="{FF2B5EF4-FFF2-40B4-BE49-F238E27FC236}">
                <a16:creationId xmlns:a16="http://schemas.microsoft.com/office/drawing/2014/main" id="{6FF3127B-C001-4A6C-B7E0-A3BC8BD65D53}"/>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7669946" y="1052140"/>
            <a:ext cx="1287780" cy="551906"/>
          </a:xfrm>
          <a:prstGeom prst="rect">
            <a:avLst/>
          </a:prstGeom>
        </p:spPr>
      </p:pic>
      <p:pic>
        <p:nvPicPr>
          <p:cNvPr id="17" name="Picture 16" descr="Logo&#10;&#10;Description automatically generated">
            <a:extLst>
              <a:ext uri="{FF2B5EF4-FFF2-40B4-BE49-F238E27FC236}">
                <a16:creationId xmlns:a16="http://schemas.microsoft.com/office/drawing/2014/main" id="{273B779B-763B-4D22-8287-D3CC7E6C2E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86763" y="1828652"/>
            <a:ext cx="1287780" cy="543925"/>
          </a:xfrm>
          <a:prstGeom prst="rect">
            <a:avLst/>
          </a:prstGeom>
        </p:spPr>
      </p:pic>
    </p:spTree>
    <p:extLst>
      <p:ext uri="{BB962C8B-B14F-4D97-AF65-F5344CB8AC3E}">
        <p14:creationId xmlns:p14="http://schemas.microsoft.com/office/powerpoint/2010/main" val="436036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CCA7383-0149-4666-9E25-BFF52AC94BFF}"/>
              </a:ext>
            </a:extLst>
          </p:cNvPr>
          <p:cNvSpPr>
            <a:spLocks noGrp="1"/>
          </p:cNvSpPr>
          <p:nvPr>
            <p:ph type="title"/>
          </p:nvPr>
        </p:nvSpPr>
        <p:spPr/>
        <p:txBody>
          <a:bodyPr/>
          <a:lstStyle/>
          <a:p>
            <a:r>
              <a:rPr lang="en-US" dirty="0"/>
              <a:t>Seasonal Events At Legoland Park!</a:t>
            </a:r>
          </a:p>
        </p:txBody>
      </p:sp>
      <p:pic>
        <p:nvPicPr>
          <p:cNvPr id="13" name="Content Placeholder 12">
            <a:extLst>
              <a:ext uri="{FF2B5EF4-FFF2-40B4-BE49-F238E27FC236}">
                <a16:creationId xmlns:a16="http://schemas.microsoft.com/office/drawing/2014/main" id="{0D4E44F5-5ADD-471B-B5E7-F83C4DC88BE1}"/>
              </a:ext>
            </a:extLst>
          </p:cNvPr>
          <p:cNvPicPr>
            <a:picLocks noGrp="1" noChangeAspect="1"/>
          </p:cNvPicPr>
          <p:nvPr>
            <p:ph sz="half" idx="1"/>
          </p:nvPr>
        </p:nvPicPr>
        <p:blipFill rotWithShape="1">
          <a:blip r:embed="rId2" cstate="hqprint">
            <a:extLst>
              <a:ext uri="{28A0092B-C50C-407E-A947-70E740481C1C}">
                <a14:useLocalDpi xmlns:a14="http://schemas.microsoft.com/office/drawing/2010/main" val="0"/>
              </a:ext>
            </a:extLst>
          </a:blip>
          <a:srcRect t="9880" b="37620"/>
          <a:stretch/>
        </p:blipFill>
        <p:spPr>
          <a:xfrm>
            <a:off x="360363" y="1059500"/>
            <a:ext cx="4032000" cy="1411201"/>
          </a:xfrm>
        </p:spPr>
      </p:pic>
      <p:sp>
        <p:nvSpPr>
          <p:cNvPr id="4" name="Footer Placeholder 3">
            <a:extLst>
              <a:ext uri="{FF2B5EF4-FFF2-40B4-BE49-F238E27FC236}">
                <a16:creationId xmlns:a16="http://schemas.microsoft.com/office/drawing/2014/main" id="{60BF3D03-86BC-4AA1-9C36-1D95C14D607A}"/>
              </a:ext>
            </a:extLst>
          </p:cNvPr>
          <p:cNvSpPr>
            <a:spLocks noGrp="1"/>
          </p:cNvSpPr>
          <p:nvPr>
            <p:ph type="ftr" sz="quarter" idx="11"/>
          </p:nvPr>
        </p:nvSpPr>
        <p:spPr/>
        <p:txBody>
          <a:bodyPr/>
          <a:lstStyle/>
          <a:p>
            <a:r>
              <a:rPr lang="en-US" dirty="0"/>
              <a:t>North American Attraction overview</a:t>
            </a:r>
            <a:endParaRPr lang="en-GB" dirty="0"/>
          </a:p>
        </p:txBody>
      </p:sp>
      <p:sp>
        <p:nvSpPr>
          <p:cNvPr id="5" name="Slide Number Placeholder 4">
            <a:extLst>
              <a:ext uri="{FF2B5EF4-FFF2-40B4-BE49-F238E27FC236}">
                <a16:creationId xmlns:a16="http://schemas.microsoft.com/office/drawing/2014/main" id="{543E4A04-8549-49F8-8717-65490B016EFA}"/>
              </a:ext>
            </a:extLst>
          </p:cNvPr>
          <p:cNvSpPr>
            <a:spLocks noGrp="1"/>
          </p:cNvSpPr>
          <p:nvPr>
            <p:ph type="sldNum" sz="quarter" idx="12"/>
          </p:nvPr>
        </p:nvSpPr>
        <p:spPr/>
        <p:txBody>
          <a:bodyPr/>
          <a:lstStyle/>
          <a:p>
            <a:fld id="{D6251A55-B75B-47F9-B93B-382512613126}" type="slidenum">
              <a:rPr lang="en-GB" smtClean="0"/>
              <a:pPr/>
              <a:t>6</a:t>
            </a:fld>
            <a:endParaRPr lang="en-GB"/>
          </a:p>
        </p:txBody>
      </p:sp>
      <p:pic>
        <p:nvPicPr>
          <p:cNvPr id="17" name="Content Placeholder 16" descr="A picture containing sky, outdoor, colorful, crowd&#10;&#10;Description automatically generated">
            <a:extLst>
              <a:ext uri="{FF2B5EF4-FFF2-40B4-BE49-F238E27FC236}">
                <a16:creationId xmlns:a16="http://schemas.microsoft.com/office/drawing/2014/main" id="{5DDAB5A2-B055-40EB-A132-1320E7B431A6}"/>
              </a:ext>
            </a:extLst>
          </p:cNvPr>
          <p:cNvPicPr>
            <a:picLocks noGrp="1" noChangeAspect="1"/>
          </p:cNvPicPr>
          <p:nvPr>
            <p:ph sz="half" idx="13"/>
          </p:nvPr>
        </p:nvPicPr>
        <p:blipFill rotWithShape="1">
          <a:blip r:embed="rId3" cstate="hqprint">
            <a:extLst>
              <a:ext uri="{28A0092B-C50C-407E-A947-70E740481C1C}">
                <a14:useLocalDpi xmlns:a14="http://schemas.microsoft.com/office/drawing/2010/main" val="0"/>
              </a:ext>
            </a:extLst>
          </a:blip>
          <a:srcRect t="33481" b="25494"/>
          <a:stretch/>
        </p:blipFill>
        <p:spPr>
          <a:xfrm>
            <a:off x="4751637" y="1059500"/>
            <a:ext cx="4032000" cy="1411201"/>
          </a:xfrm>
        </p:spPr>
      </p:pic>
      <p:pic>
        <p:nvPicPr>
          <p:cNvPr id="23" name="Content Placeholder 22">
            <a:extLst>
              <a:ext uri="{FF2B5EF4-FFF2-40B4-BE49-F238E27FC236}">
                <a16:creationId xmlns:a16="http://schemas.microsoft.com/office/drawing/2014/main" id="{90AB40DF-AA6C-4A6C-803B-60E73A57EC35}"/>
              </a:ext>
            </a:extLst>
          </p:cNvPr>
          <p:cNvPicPr>
            <a:picLocks noGrp="1" noChangeAspect="1"/>
          </p:cNvPicPr>
          <p:nvPr>
            <p:ph sz="half" idx="14"/>
          </p:nvPr>
        </p:nvPicPr>
        <p:blipFill rotWithShape="1">
          <a:blip r:embed="rId4" cstate="hqprint">
            <a:extLst>
              <a:ext uri="{28A0092B-C50C-407E-A947-70E740481C1C}">
                <a14:useLocalDpi xmlns:a14="http://schemas.microsoft.com/office/drawing/2010/main" val="0"/>
              </a:ext>
            </a:extLst>
          </a:blip>
          <a:srcRect t="34305" b="23662"/>
          <a:stretch/>
        </p:blipFill>
        <p:spPr>
          <a:xfrm>
            <a:off x="360363" y="2997635"/>
            <a:ext cx="4027212" cy="1411201"/>
          </a:xfrm>
        </p:spPr>
      </p:pic>
      <p:pic>
        <p:nvPicPr>
          <p:cNvPr id="25" name="Picture 24" descr="A picture containing scene, light, night, stage&#10;&#10;Description automatically generated">
            <a:extLst>
              <a:ext uri="{FF2B5EF4-FFF2-40B4-BE49-F238E27FC236}">
                <a16:creationId xmlns:a16="http://schemas.microsoft.com/office/drawing/2014/main" id="{2AFBE996-7ABE-4139-9A58-52D8926A389C}"/>
              </a:ext>
            </a:extLst>
          </p:cNvPr>
          <p:cNvPicPr>
            <a:picLocks noChangeAspect="1"/>
          </p:cNvPicPr>
          <p:nvPr/>
        </p:nvPicPr>
        <p:blipFill rotWithShape="1">
          <a:blip r:embed="rId5" cstate="hqprint">
            <a:extLst>
              <a:ext uri="{28A0092B-C50C-407E-A947-70E740481C1C}">
                <a14:useLocalDpi xmlns:a14="http://schemas.microsoft.com/office/drawing/2010/main" val="0"/>
              </a:ext>
            </a:extLst>
          </a:blip>
          <a:srcRect t="47498"/>
          <a:stretch/>
        </p:blipFill>
        <p:spPr>
          <a:xfrm>
            <a:off x="4753056" y="2997635"/>
            <a:ext cx="4030581" cy="1411202"/>
          </a:xfrm>
          <a:prstGeom prst="rect">
            <a:avLst/>
          </a:prstGeom>
        </p:spPr>
      </p:pic>
      <p:sp>
        <p:nvSpPr>
          <p:cNvPr id="26" name="Content Placeholder 11">
            <a:extLst>
              <a:ext uri="{FF2B5EF4-FFF2-40B4-BE49-F238E27FC236}">
                <a16:creationId xmlns:a16="http://schemas.microsoft.com/office/drawing/2014/main" id="{25BF8654-2633-4827-82AC-2751A162B324}"/>
              </a:ext>
            </a:extLst>
          </p:cNvPr>
          <p:cNvSpPr txBox="1">
            <a:spLocks/>
          </p:cNvSpPr>
          <p:nvPr/>
        </p:nvSpPr>
        <p:spPr>
          <a:xfrm>
            <a:off x="360363" y="2520765"/>
            <a:ext cx="1586424" cy="237186"/>
          </a:xfrm>
          <a:prstGeom prst="rect">
            <a:avLst/>
          </a:prstGeom>
        </p:spPr>
        <p:txBody>
          <a:bodyPr vert="horz" lIns="0" tIns="0" rIns="0" bIns="0" rtlCol="0">
            <a:normAutofit fontScale="92500"/>
          </a:bodyPr>
          <a:lstStyle>
            <a:lvl1pPr marL="0" indent="0" algn="l" defTabSz="685800" rtl="0" eaLnBrk="1" latinLnBrk="0" hangingPunct="1">
              <a:lnSpc>
                <a:spcPct val="100000"/>
              </a:lnSpc>
              <a:spcBef>
                <a:spcPts val="1200"/>
              </a:spcBef>
              <a:buFont typeface="Arial" panose="020B0604020202020204" pitchFamily="34" charset="0"/>
              <a:buNone/>
              <a:defRPr sz="1600" kern="1200">
                <a:solidFill>
                  <a:schemeClr val="accent3"/>
                </a:solidFill>
                <a:latin typeface="+mn-lt"/>
                <a:ea typeface="+mn-ea"/>
                <a:cs typeface="+mn-cs"/>
              </a:defRPr>
            </a:lvl1pPr>
            <a:lvl2pPr marL="0" indent="0" algn="l" defTabSz="685800" rtl="0" eaLnBrk="1" latinLnBrk="0" hangingPunct="1">
              <a:lnSpc>
                <a:spcPct val="100000"/>
              </a:lnSpc>
              <a:spcBef>
                <a:spcPts val="400"/>
              </a:spcBef>
              <a:spcAft>
                <a:spcPts val="400"/>
              </a:spcAft>
              <a:buFont typeface="Arial" panose="020B0604020202020204" pitchFamily="34" charset="0"/>
              <a:buNone/>
              <a:defRPr sz="1400" kern="1200">
                <a:solidFill>
                  <a:schemeClr val="tx1"/>
                </a:solidFill>
                <a:latin typeface="+mn-lt"/>
                <a:ea typeface="+mn-ea"/>
                <a:cs typeface="+mn-cs"/>
              </a:defRPr>
            </a:lvl2pPr>
            <a:lvl3pPr marL="173038" indent="-171450" algn="l" defTabSz="685800" rtl="0" eaLnBrk="1" latinLnBrk="0" hangingPunct="1">
              <a:lnSpc>
                <a:spcPct val="100000"/>
              </a:lnSpc>
              <a:spcBef>
                <a:spcPts val="400"/>
              </a:spcBef>
              <a:spcAft>
                <a:spcPts val="0"/>
              </a:spcAft>
              <a:buClr>
                <a:schemeClr val="accent3"/>
              </a:buClr>
              <a:buFont typeface="Arial" panose="020B0604020202020204" pitchFamily="34" charset="0"/>
              <a:buChar char="•"/>
              <a:defRPr sz="1400" kern="1200">
                <a:solidFill>
                  <a:schemeClr val="tx1"/>
                </a:solidFill>
                <a:latin typeface="+mn-lt"/>
                <a:ea typeface="+mn-ea"/>
                <a:cs typeface="+mn-cs"/>
              </a:defRPr>
            </a:lvl3pPr>
            <a:lvl4pPr marL="325438" indent="-146050" algn="l" defTabSz="685800" rtl="0" eaLnBrk="1" latinLnBrk="0" hangingPunct="1">
              <a:lnSpc>
                <a:spcPct val="100000"/>
              </a:lnSpc>
              <a:spcBef>
                <a:spcPts val="200"/>
              </a:spcBef>
              <a:buClr>
                <a:schemeClr val="accent3"/>
              </a:buClr>
              <a:buFont typeface="Arial" panose="020B0604020202020204" pitchFamily="34" charset="0"/>
              <a:buChar char="‒"/>
              <a:defRPr sz="1400" kern="1200">
                <a:solidFill>
                  <a:schemeClr val="tx1"/>
                </a:solidFill>
                <a:latin typeface="+mn-lt"/>
                <a:ea typeface="+mn-ea"/>
                <a:cs typeface="+mn-cs"/>
              </a:defRPr>
            </a:lvl4pPr>
            <a:lvl5pPr marL="500063" indent="-153988" algn="l" defTabSz="685800" rtl="0" eaLnBrk="1" latinLnBrk="0" hangingPunct="1">
              <a:lnSpc>
                <a:spcPct val="100000"/>
              </a:lnSpc>
              <a:spcBef>
                <a:spcPts val="0"/>
              </a:spcBef>
              <a:buClr>
                <a:schemeClr val="accent3"/>
              </a:buClr>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588" lvl="2" indent="0">
              <a:buFont typeface="Arial" panose="020B0604020202020204" pitchFamily="34" charset="0"/>
              <a:buNone/>
            </a:pPr>
            <a:r>
              <a:rPr lang="en-US" b="1" dirty="0">
                <a:solidFill>
                  <a:srgbClr val="1E2C92"/>
                </a:solidFill>
              </a:rPr>
              <a:t>Red White &amp; Boom</a:t>
            </a:r>
            <a:endParaRPr lang="en-US" sz="1400" b="1" dirty="0">
              <a:solidFill>
                <a:srgbClr val="1E2C92"/>
              </a:solidFill>
            </a:endParaRPr>
          </a:p>
        </p:txBody>
      </p:sp>
      <p:sp>
        <p:nvSpPr>
          <p:cNvPr id="27" name="Content Placeholder 11">
            <a:extLst>
              <a:ext uri="{FF2B5EF4-FFF2-40B4-BE49-F238E27FC236}">
                <a16:creationId xmlns:a16="http://schemas.microsoft.com/office/drawing/2014/main" id="{E61AEDC1-CD55-4EE7-B0DA-23C9F423BB59}"/>
              </a:ext>
            </a:extLst>
          </p:cNvPr>
          <p:cNvSpPr txBox="1">
            <a:spLocks/>
          </p:cNvSpPr>
          <p:nvPr/>
        </p:nvSpPr>
        <p:spPr>
          <a:xfrm>
            <a:off x="4751637" y="2520765"/>
            <a:ext cx="1586424" cy="237186"/>
          </a:xfrm>
          <a:prstGeom prst="rect">
            <a:avLst/>
          </a:prstGeom>
        </p:spPr>
        <p:txBody>
          <a:bodyPr vert="horz" lIns="0" tIns="0" rIns="0" bIns="0" rtlCol="0">
            <a:normAutofit/>
          </a:bodyPr>
          <a:lstStyle>
            <a:lvl1pPr marL="0" indent="0" algn="l" defTabSz="685800" rtl="0" eaLnBrk="1" latinLnBrk="0" hangingPunct="1">
              <a:lnSpc>
                <a:spcPct val="100000"/>
              </a:lnSpc>
              <a:spcBef>
                <a:spcPts val="1200"/>
              </a:spcBef>
              <a:buFont typeface="Arial" panose="020B0604020202020204" pitchFamily="34" charset="0"/>
              <a:buNone/>
              <a:defRPr sz="1600" kern="1200">
                <a:solidFill>
                  <a:schemeClr val="accent3"/>
                </a:solidFill>
                <a:latin typeface="+mn-lt"/>
                <a:ea typeface="+mn-ea"/>
                <a:cs typeface="+mn-cs"/>
              </a:defRPr>
            </a:lvl1pPr>
            <a:lvl2pPr marL="0" indent="0" algn="l" defTabSz="685800" rtl="0" eaLnBrk="1" latinLnBrk="0" hangingPunct="1">
              <a:lnSpc>
                <a:spcPct val="100000"/>
              </a:lnSpc>
              <a:spcBef>
                <a:spcPts val="400"/>
              </a:spcBef>
              <a:spcAft>
                <a:spcPts val="400"/>
              </a:spcAft>
              <a:buFont typeface="Arial" panose="020B0604020202020204" pitchFamily="34" charset="0"/>
              <a:buNone/>
              <a:defRPr sz="1400" kern="1200">
                <a:solidFill>
                  <a:schemeClr val="tx1"/>
                </a:solidFill>
                <a:latin typeface="+mn-lt"/>
                <a:ea typeface="+mn-ea"/>
                <a:cs typeface="+mn-cs"/>
              </a:defRPr>
            </a:lvl2pPr>
            <a:lvl3pPr marL="173038" indent="-171450" algn="l" defTabSz="685800" rtl="0" eaLnBrk="1" latinLnBrk="0" hangingPunct="1">
              <a:lnSpc>
                <a:spcPct val="100000"/>
              </a:lnSpc>
              <a:spcBef>
                <a:spcPts val="400"/>
              </a:spcBef>
              <a:spcAft>
                <a:spcPts val="0"/>
              </a:spcAft>
              <a:buClr>
                <a:schemeClr val="accent3"/>
              </a:buClr>
              <a:buFont typeface="Arial" panose="020B0604020202020204" pitchFamily="34" charset="0"/>
              <a:buChar char="•"/>
              <a:defRPr sz="1400" kern="1200">
                <a:solidFill>
                  <a:schemeClr val="tx1"/>
                </a:solidFill>
                <a:latin typeface="+mn-lt"/>
                <a:ea typeface="+mn-ea"/>
                <a:cs typeface="+mn-cs"/>
              </a:defRPr>
            </a:lvl3pPr>
            <a:lvl4pPr marL="325438" indent="-146050" algn="l" defTabSz="685800" rtl="0" eaLnBrk="1" latinLnBrk="0" hangingPunct="1">
              <a:lnSpc>
                <a:spcPct val="100000"/>
              </a:lnSpc>
              <a:spcBef>
                <a:spcPts val="200"/>
              </a:spcBef>
              <a:buClr>
                <a:schemeClr val="accent3"/>
              </a:buClr>
              <a:buFont typeface="Arial" panose="020B0604020202020204" pitchFamily="34" charset="0"/>
              <a:buChar char="‒"/>
              <a:defRPr sz="1400" kern="1200">
                <a:solidFill>
                  <a:schemeClr val="tx1"/>
                </a:solidFill>
                <a:latin typeface="+mn-lt"/>
                <a:ea typeface="+mn-ea"/>
                <a:cs typeface="+mn-cs"/>
              </a:defRPr>
            </a:lvl4pPr>
            <a:lvl5pPr marL="500063" indent="-153988" algn="l" defTabSz="685800" rtl="0" eaLnBrk="1" latinLnBrk="0" hangingPunct="1">
              <a:lnSpc>
                <a:spcPct val="100000"/>
              </a:lnSpc>
              <a:spcBef>
                <a:spcPts val="0"/>
              </a:spcBef>
              <a:buClr>
                <a:schemeClr val="accent3"/>
              </a:buClr>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588" lvl="2" indent="0">
              <a:buFont typeface="Arial" panose="020B0604020202020204" pitchFamily="34" charset="0"/>
              <a:buNone/>
            </a:pPr>
            <a:r>
              <a:rPr lang="en-US" b="1" dirty="0">
                <a:solidFill>
                  <a:srgbClr val="1E2C92"/>
                </a:solidFill>
              </a:rPr>
              <a:t>Brick-or-Treat*</a:t>
            </a:r>
            <a:endParaRPr lang="en-US" sz="1400" b="1" dirty="0">
              <a:solidFill>
                <a:srgbClr val="1E2C92"/>
              </a:solidFill>
            </a:endParaRPr>
          </a:p>
        </p:txBody>
      </p:sp>
      <p:sp>
        <p:nvSpPr>
          <p:cNvPr id="28" name="Content Placeholder 11">
            <a:extLst>
              <a:ext uri="{FF2B5EF4-FFF2-40B4-BE49-F238E27FC236}">
                <a16:creationId xmlns:a16="http://schemas.microsoft.com/office/drawing/2014/main" id="{939720F7-E4D4-4273-B857-6C420D393C68}"/>
              </a:ext>
            </a:extLst>
          </p:cNvPr>
          <p:cNvSpPr txBox="1">
            <a:spLocks/>
          </p:cNvSpPr>
          <p:nvPr/>
        </p:nvSpPr>
        <p:spPr>
          <a:xfrm>
            <a:off x="360363" y="4432559"/>
            <a:ext cx="1586424" cy="237186"/>
          </a:xfrm>
          <a:prstGeom prst="rect">
            <a:avLst/>
          </a:prstGeom>
        </p:spPr>
        <p:txBody>
          <a:bodyPr vert="horz" lIns="0" tIns="0" rIns="0" bIns="0" rtlCol="0">
            <a:normAutofit fontScale="77500" lnSpcReduction="20000"/>
          </a:bodyPr>
          <a:lstStyle>
            <a:lvl1pPr marL="0" indent="0" algn="l" defTabSz="685800" rtl="0" eaLnBrk="1" latinLnBrk="0" hangingPunct="1">
              <a:lnSpc>
                <a:spcPct val="100000"/>
              </a:lnSpc>
              <a:spcBef>
                <a:spcPts val="1200"/>
              </a:spcBef>
              <a:buFont typeface="Arial" panose="020B0604020202020204" pitchFamily="34" charset="0"/>
              <a:buNone/>
              <a:defRPr sz="1600" kern="1200">
                <a:solidFill>
                  <a:schemeClr val="accent3"/>
                </a:solidFill>
                <a:latin typeface="+mn-lt"/>
                <a:ea typeface="+mn-ea"/>
                <a:cs typeface="+mn-cs"/>
              </a:defRPr>
            </a:lvl1pPr>
            <a:lvl2pPr marL="0" indent="0" algn="l" defTabSz="685800" rtl="0" eaLnBrk="1" latinLnBrk="0" hangingPunct="1">
              <a:lnSpc>
                <a:spcPct val="100000"/>
              </a:lnSpc>
              <a:spcBef>
                <a:spcPts val="400"/>
              </a:spcBef>
              <a:spcAft>
                <a:spcPts val="400"/>
              </a:spcAft>
              <a:buFont typeface="Arial" panose="020B0604020202020204" pitchFamily="34" charset="0"/>
              <a:buNone/>
              <a:defRPr sz="1400" kern="1200">
                <a:solidFill>
                  <a:schemeClr val="tx1"/>
                </a:solidFill>
                <a:latin typeface="+mn-lt"/>
                <a:ea typeface="+mn-ea"/>
                <a:cs typeface="+mn-cs"/>
              </a:defRPr>
            </a:lvl2pPr>
            <a:lvl3pPr marL="173038" indent="-171450" algn="l" defTabSz="685800" rtl="0" eaLnBrk="1" latinLnBrk="0" hangingPunct="1">
              <a:lnSpc>
                <a:spcPct val="100000"/>
              </a:lnSpc>
              <a:spcBef>
                <a:spcPts val="400"/>
              </a:spcBef>
              <a:spcAft>
                <a:spcPts val="0"/>
              </a:spcAft>
              <a:buClr>
                <a:schemeClr val="accent3"/>
              </a:buClr>
              <a:buFont typeface="Arial" panose="020B0604020202020204" pitchFamily="34" charset="0"/>
              <a:buChar char="•"/>
              <a:defRPr sz="1400" kern="1200">
                <a:solidFill>
                  <a:schemeClr val="tx1"/>
                </a:solidFill>
                <a:latin typeface="+mn-lt"/>
                <a:ea typeface="+mn-ea"/>
                <a:cs typeface="+mn-cs"/>
              </a:defRPr>
            </a:lvl3pPr>
            <a:lvl4pPr marL="325438" indent="-146050" algn="l" defTabSz="685800" rtl="0" eaLnBrk="1" latinLnBrk="0" hangingPunct="1">
              <a:lnSpc>
                <a:spcPct val="100000"/>
              </a:lnSpc>
              <a:spcBef>
                <a:spcPts val="200"/>
              </a:spcBef>
              <a:buClr>
                <a:schemeClr val="accent3"/>
              </a:buClr>
              <a:buFont typeface="Arial" panose="020B0604020202020204" pitchFamily="34" charset="0"/>
              <a:buChar char="‒"/>
              <a:defRPr sz="1400" kern="1200">
                <a:solidFill>
                  <a:schemeClr val="tx1"/>
                </a:solidFill>
                <a:latin typeface="+mn-lt"/>
                <a:ea typeface="+mn-ea"/>
                <a:cs typeface="+mn-cs"/>
              </a:defRPr>
            </a:lvl4pPr>
            <a:lvl5pPr marL="500063" indent="-153988" algn="l" defTabSz="685800" rtl="0" eaLnBrk="1" latinLnBrk="0" hangingPunct="1">
              <a:lnSpc>
                <a:spcPct val="100000"/>
              </a:lnSpc>
              <a:spcBef>
                <a:spcPts val="0"/>
              </a:spcBef>
              <a:buClr>
                <a:schemeClr val="accent3"/>
              </a:buClr>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588" lvl="2" indent="0">
              <a:buFont typeface="Arial" panose="020B0604020202020204" pitchFamily="34" charset="0"/>
              <a:buNone/>
            </a:pPr>
            <a:r>
              <a:rPr lang="en-US" b="1" dirty="0">
                <a:solidFill>
                  <a:srgbClr val="1E2C92"/>
                </a:solidFill>
              </a:rPr>
              <a:t>Holidays at LEGOLAND</a:t>
            </a:r>
            <a:endParaRPr lang="en-US" sz="1400" b="1" dirty="0">
              <a:solidFill>
                <a:srgbClr val="1E2C92"/>
              </a:solidFill>
            </a:endParaRPr>
          </a:p>
        </p:txBody>
      </p:sp>
      <p:sp>
        <p:nvSpPr>
          <p:cNvPr id="29" name="Content Placeholder 11">
            <a:extLst>
              <a:ext uri="{FF2B5EF4-FFF2-40B4-BE49-F238E27FC236}">
                <a16:creationId xmlns:a16="http://schemas.microsoft.com/office/drawing/2014/main" id="{B361DBF0-9112-4743-B78F-4159F14E9FED}"/>
              </a:ext>
            </a:extLst>
          </p:cNvPr>
          <p:cNvSpPr txBox="1">
            <a:spLocks/>
          </p:cNvSpPr>
          <p:nvPr/>
        </p:nvSpPr>
        <p:spPr>
          <a:xfrm>
            <a:off x="4763930" y="4465094"/>
            <a:ext cx="1586424" cy="237186"/>
          </a:xfrm>
          <a:prstGeom prst="rect">
            <a:avLst/>
          </a:prstGeom>
        </p:spPr>
        <p:txBody>
          <a:bodyPr vert="horz" lIns="0" tIns="0" rIns="0" bIns="0" rtlCol="0">
            <a:normAutofit fontScale="85000" lnSpcReduction="10000"/>
          </a:bodyPr>
          <a:lstStyle>
            <a:lvl1pPr marL="0" indent="0" algn="l" defTabSz="685800" rtl="0" eaLnBrk="1" latinLnBrk="0" hangingPunct="1">
              <a:lnSpc>
                <a:spcPct val="100000"/>
              </a:lnSpc>
              <a:spcBef>
                <a:spcPts val="1200"/>
              </a:spcBef>
              <a:buFont typeface="Arial" panose="020B0604020202020204" pitchFamily="34" charset="0"/>
              <a:buNone/>
              <a:defRPr sz="1600" kern="1200">
                <a:solidFill>
                  <a:schemeClr val="accent3"/>
                </a:solidFill>
                <a:latin typeface="+mn-lt"/>
                <a:ea typeface="+mn-ea"/>
                <a:cs typeface="+mn-cs"/>
              </a:defRPr>
            </a:lvl1pPr>
            <a:lvl2pPr marL="0" indent="0" algn="l" defTabSz="685800" rtl="0" eaLnBrk="1" latinLnBrk="0" hangingPunct="1">
              <a:lnSpc>
                <a:spcPct val="100000"/>
              </a:lnSpc>
              <a:spcBef>
                <a:spcPts val="400"/>
              </a:spcBef>
              <a:spcAft>
                <a:spcPts val="400"/>
              </a:spcAft>
              <a:buFont typeface="Arial" panose="020B0604020202020204" pitchFamily="34" charset="0"/>
              <a:buNone/>
              <a:defRPr sz="1400" kern="1200">
                <a:solidFill>
                  <a:schemeClr val="tx1"/>
                </a:solidFill>
                <a:latin typeface="+mn-lt"/>
                <a:ea typeface="+mn-ea"/>
                <a:cs typeface="+mn-cs"/>
              </a:defRPr>
            </a:lvl2pPr>
            <a:lvl3pPr marL="173038" indent="-171450" algn="l" defTabSz="685800" rtl="0" eaLnBrk="1" latinLnBrk="0" hangingPunct="1">
              <a:lnSpc>
                <a:spcPct val="100000"/>
              </a:lnSpc>
              <a:spcBef>
                <a:spcPts val="400"/>
              </a:spcBef>
              <a:spcAft>
                <a:spcPts val="0"/>
              </a:spcAft>
              <a:buClr>
                <a:schemeClr val="accent3"/>
              </a:buClr>
              <a:buFont typeface="Arial" panose="020B0604020202020204" pitchFamily="34" charset="0"/>
              <a:buChar char="•"/>
              <a:defRPr sz="1400" kern="1200">
                <a:solidFill>
                  <a:schemeClr val="tx1"/>
                </a:solidFill>
                <a:latin typeface="+mn-lt"/>
                <a:ea typeface="+mn-ea"/>
                <a:cs typeface="+mn-cs"/>
              </a:defRPr>
            </a:lvl3pPr>
            <a:lvl4pPr marL="325438" indent="-146050" algn="l" defTabSz="685800" rtl="0" eaLnBrk="1" latinLnBrk="0" hangingPunct="1">
              <a:lnSpc>
                <a:spcPct val="100000"/>
              </a:lnSpc>
              <a:spcBef>
                <a:spcPts val="200"/>
              </a:spcBef>
              <a:buClr>
                <a:schemeClr val="accent3"/>
              </a:buClr>
              <a:buFont typeface="Arial" panose="020B0604020202020204" pitchFamily="34" charset="0"/>
              <a:buChar char="‒"/>
              <a:defRPr sz="1400" kern="1200">
                <a:solidFill>
                  <a:schemeClr val="tx1"/>
                </a:solidFill>
                <a:latin typeface="+mn-lt"/>
                <a:ea typeface="+mn-ea"/>
                <a:cs typeface="+mn-cs"/>
              </a:defRPr>
            </a:lvl4pPr>
            <a:lvl5pPr marL="500063" indent="-153988" algn="l" defTabSz="685800" rtl="0" eaLnBrk="1" latinLnBrk="0" hangingPunct="1">
              <a:lnSpc>
                <a:spcPct val="100000"/>
              </a:lnSpc>
              <a:spcBef>
                <a:spcPts val="0"/>
              </a:spcBef>
              <a:buClr>
                <a:schemeClr val="accent3"/>
              </a:buClr>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588" lvl="2" indent="0">
              <a:buFont typeface="Arial" panose="020B0604020202020204" pitchFamily="34" charset="0"/>
              <a:buNone/>
            </a:pPr>
            <a:r>
              <a:rPr lang="en-US" b="1" dirty="0">
                <a:solidFill>
                  <a:srgbClr val="1E2C92"/>
                </a:solidFill>
              </a:rPr>
              <a:t>Kids New Years Eve!</a:t>
            </a:r>
            <a:endParaRPr lang="en-US" sz="1400" b="1" dirty="0">
              <a:solidFill>
                <a:srgbClr val="1E2C92"/>
              </a:solidFill>
            </a:endParaRPr>
          </a:p>
        </p:txBody>
      </p:sp>
      <p:sp>
        <p:nvSpPr>
          <p:cNvPr id="2" name="TextBox 1">
            <a:extLst>
              <a:ext uri="{FF2B5EF4-FFF2-40B4-BE49-F238E27FC236}">
                <a16:creationId xmlns:a16="http://schemas.microsoft.com/office/drawing/2014/main" id="{CCF35104-BC62-4A30-AB3B-67658883A4FA}"/>
              </a:ext>
            </a:extLst>
          </p:cNvPr>
          <p:cNvSpPr txBox="1"/>
          <p:nvPr/>
        </p:nvSpPr>
        <p:spPr>
          <a:xfrm>
            <a:off x="6807779" y="4732289"/>
            <a:ext cx="1918178" cy="307777"/>
          </a:xfrm>
          <a:prstGeom prst="rect">
            <a:avLst/>
          </a:prstGeom>
          <a:noFill/>
        </p:spPr>
        <p:txBody>
          <a:bodyPr wrap="square" rtlCol="0">
            <a:spAutoFit/>
          </a:bodyPr>
          <a:lstStyle/>
          <a:p>
            <a:r>
              <a:rPr lang="en-US" sz="1400" dirty="0"/>
              <a:t>*Special Event Ticket</a:t>
            </a:r>
          </a:p>
        </p:txBody>
      </p:sp>
    </p:spTree>
    <p:extLst>
      <p:ext uri="{BB962C8B-B14F-4D97-AF65-F5344CB8AC3E}">
        <p14:creationId xmlns:p14="http://schemas.microsoft.com/office/powerpoint/2010/main" val="1263840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AA8B5-10D9-48C8-BF13-E4ADBFF5E2F8}"/>
              </a:ext>
            </a:extLst>
          </p:cNvPr>
          <p:cNvSpPr>
            <a:spLocks noGrp="1"/>
          </p:cNvSpPr>
          <p:nvPr>
            <p:ph type="title"/>
          </p:nvPr>
        </p:nvSpPr>
        <p:spPr>
          <a:xfrm>
            <a:off x="360363" y="1404409"/>
            <a:ext cx="2905125" cy="1661679"/>
          </a:xfrm>
        </p:spPr>
        <p:txBody>
          <a:bodyPr/>
          <a:lstStyle/>
          <a:p>
            <a:r>
              <a:rPr lang="en-US" dirty="0"/>
              <a:t>Legoland</a:t>
            </a:r>
            <a:r>
              <a:rPr lang="en-US" baseline="30000" dirty="0"/>
              <a:t>®</a:t>
            </a:r>
            <a:r>
              <a:rPr lang="en-US" dirty="0"/>
              <a:t/>
            </a:r>
            <a:br>
              <a:rPr lang="en-US" dirty="0"/>
            </a:br>
            <a:r>
              <a:rPr lang="en-US" dirty="0"/>
              <a:t>California </a:t>
            </a:r>
            <a:br>
              <a:rPr lang="en-US" dirty="0"/>
            </a:br>
            <a:r>
              <a:rPr lang="en-US" dirty="0"/>
              <a:t>Resort</a:t>
            </a:r>
            <a:endParaRPr lang="en-GB" dirty="0"/>
          </a:p>
        </p:txBody>
      </p:sp>
      <p:sp>
        <p:nvSpPr>
          <p:cNvPr id="5" name="Slide Number Placeholder 4">
            <a:extLst>
              <a:ext uri="{FF2B5EF4-FFF2-40B4-BE49-F238E27FC236}">
                <a16:creationId xmlns:a16="http://schemas.microsoft.com/office/drawing/2014/main" id="{E3A87D68-6B88-4C40-8B76-8741D42E0FA4}"/>
              </a:ext>
            </a:extLst>
          </p:cNvPr>
          <p:cNvSpPr>
            <a:spLocks noGrp="1"/>
          </p:cNvSpPr>
          <p:nvPr>
            <p:ph type="sldNum" sz="quarter" idx="12"/>
          </p:nvPr>
        </p:nvSpPr>
        <p:spPr/>
        <p:txBody>
          <a:bodyPr/>
          <a:lstStyle/>
          <a:p>
            <a:fld id="{D6251A55-B75B-47F9-B93B-382512613126}" type="slidenum">
              <a:rPr lang="en-GB" smtClean="0"/>
              <a:pPr/>
              <a:t>7</a:t>
            </a:fld>
            <a:endParaRPr lang="en-GB"/>
          </a:p>
        </p:txBody>
      </p:sp>
      <p:sp>
        <p:nvSpPr>
          <p:cNvPr id="7" name="Footer Placeholder 3">
            <a:extLst>
              <a:ext uri="{FF2B5EF4-FFF2-40B4-BE49-F238E27FC236}">
                <a16:creationId xmlns:a16="http://schemas.microsoft.com/office/drawing/2014/main" id="{0B99A821-2933-4108-933B-0C79D76EE0E3}"/>
              </a:ext>
            </a:extLst>
          </p:cNvPr>
          <p:cNvSpPr>
            <a:spLocks noGrp="1"/>
          </p:cNvSpPr>
          <p:nvPr>
            <p:ph type="ftr" sz="quarter" idx="11"/>
          </p:nvPr>
        </p:nvSpPr>
        <p:spPr>
          <a:xfrm>
            <a:off x="1642787" y="4802869"/>
            <a:ext cx="3600000" cy="123111"/>
          </a:xfrm>
        </p:spPr>
        <p:txBody>
          <a:bodyPr/>
          <a:lstStyle/>
          <a:p>
            <a:r>
              <a:rPr lang="en-US" dirty="0"/>
              <a:t>North American Attraction overview</a:t>
            </a:r>
            <a:endParaRPr lang="en-GB" dirty="0"/>
          </a:p>
        </p:txBody>
      </p:sp>
      <p:pic>
        <p:nvPicPr>
          <p:cNvPr id="9" name="Picture Placeholder 8">
            <a:extLst>
              <a:ext uri="{FF2B5EF4-FFF2-40B4-BE49-F238E27FC236}">
                <a16:creationId xmlns:a16="http://schemas.microsoft.com/office/drawing/2014/main" id="{9D25E37A-B514-4E37-9F23-558E9E405696}"/>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t="11975" b="9744"/>
          <a:stretch/>
        </p:blipFill>
        <p:spPr>
          <a:xfrm>
            <a:off x="4766733" y="-1"/>
            <a:ext cx="4377267" cy="5139811"/>
          </a:xfrm>
        </p:spPr>
      </p:pic>
      <p:pic>
        <p:nvPicPr>
          <p:cNvPr id="8" name="Picture 7" descr="Logo&#10;&#10;Description automatically generated">
            <a:extLst>
              <a:ext uri="{FF2B5EF4-FFF2-40B4-BE49-F238E27FC236}">
                <a16:creationId xmlns:a16="http://schemas.microsoft.com/office/drawing/2014/main" id="{F426B2DA-4E42-4DBC-8F5E-4D34BB745D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6532" y="545879"/>
            <a:ext cx="1287780" cy="539752"/>
          </a:xfrm>
          <a:prstGeom prst="rect">
            <a:avLst/>
          </a:prstGeom>
        </p:spPr>
      </p:pic>
    </p:spTree>
    <p:extLst>
      <p:ext uri="{BB962C8B-B14F-4D97-AF65-F5344CB8AC3E}">
        <p14:creationId xmlns:p14="http://schemas.microsoft.com/office/powerpoint/2010/main" val="2837788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A0087-3CD6-42D1-9353-02C03C0AD146}"/>
              </a:ext>
            </a:extLst>
          </p:cNvPr>
          <p:cNvSpPr>
            <a:spLocks noGrp="1"/>
          </p:cNvSpPr>
          <p:nvPr>
            <p:ph type="title"/>
          </p:nvPr>
        </p:nvSpPr>
        <p:spPr/>
        <p:txBody>
          <a:bodyPr/>
          <a:lstStyle/>
          <a:p>
            <a:r>
              <a:rPr lang="en-GB" dirty="0"/>
              <a:t>Location</a:t>
            </a:r>
          </a:p>
        </p:txBody>
      </p:sp>
      <p:sp>
        <p:nvSpPr>
          <p:cNvPr id="4" name="Slide Number Placeholder 3">
            <a:extLst>
              <a:ext uri="{FF2B5EF4-FFF2-40B4-BE49-F238E27FC236}">
                <a16:creationId xmlns:a16="http://schemas.microsoft.com/office/drawing/2014/main" id="{97D72A9B-3E0C-4208-91B3-0BD122E3A6FE}"/>
              </a:ext>
            </a:extLst>
          </p:cNvPr>
          <p:cNvSpPr>
            <a:spLocks noGrp="1"/>
          </p:cNvSpPr>
          <p:nvPr>
            <p:ph type="sldNum" sz="quarter" idx="12"/>
          </p:nvPr>
        </p:nvSpPr>
        <p:spPr/>
        <p:txBody>
          <a:bodyPr/>
          <a:lstStyle/>
          <a:p>
            <a:fld id="{D6251A55-B75B-47F9-B93B-382512613126}" type="slidenum">
              <a:rPr lang="en-GB" smtClean="0"/>
              <a:pPr/>
              <a:t>8</a:t>
            </a:fld>
            <a:endParaRPr lang="en-GB"/>
          </a:p>
        </p:txBody>
      </p:sp>
      <p:sp>
        <p:nvSpPr>
          <p:cNvPr id="8" name="Footer Placeholder 3">
            <a:extLst>
              <a:ext uri="{FF2B5EF4-FFF2-40B4-BE49-F238E27FC236}">
                <a16:creationId xmlns:a16="http://schemas.microsoft.com/office/drawing/2014/main" id="{1CFADA38-3CE6-45F6-82AF-33551EE47FC8}"/>
              </a:ext>
            </a:extLst>
          </p:cNvPr>
          <p:cNvSpPr>
            <a:spLocks noGrp="1"/>
          </p:cNvSpPr>
          <p:nvPr>
            <p:ph type="ftr" sz="quarter" idx="11"/>
          </p:nvPr>
        </p:nvSpPr>
        <p:spPr>
          <a:xfrm>
            <a:off x="1642787" y="4802869"/>
            <a:ext cx="3600000" cy="123111"/>
          </a:xfrm>
        </p:spPr>
        <p:txBody>
          <a:bodyPr/>
          <a:lstStyle/>
          <a:p>
            <a:r>
              <a:rPr lang="en-US" dirty="0"/>
              <a:t>North American Attraction overview</a:t>
            </a:r>
            <a:endParaRPr lang="en-GB" dirty="0"/>
          </a:p>
        </p:txBody>
      </p:sp>
      <p:sp>
        <p:nvSpPr>
          <p:cNvPr id="3" name="Rectangle 2">
            <a:extLst>
              <a:ext uri="{FF2B5EF4-FFF2-40B4-BE49-F238E27FC236}">
                <a16:creationId xmlns:a16="http://schemas.microsoft.com/office/drawing/2014/main" id="{FA24C1EE-7164-47B9-9070-FC8DF5D87D22}"/>
              </a:ext>
            </a:extLst>
          </p:cNvPr>
          <p:cNvSpPr/>
          <p:nvPr/>
        </p:nvSpPr>
        <p:spPr>
          <a:xfrm>
            <a:off x="2843213" y="711686"/>
            <a:ext cx="1614285" cy="12358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02D58B4-8A9A-4F49-86AB-352664626CC5}"/>
              </a:ext>
            </a:extLst>
          </p:cNvPr>
          <p:cNvSpPr/>
          <p:nvPr/>
        </p:nvSpPr>
        <p:spPr>
          <a:xfrm>
            <a:off x="3248285" y="3773430"/>
            <a:ext cx="5355353" cy="715581"/>
          </a:xfrm>
          <a:prstGeom prst="rect">
            <a:avLst/>
          </a:prstGeom>
        </p:spPr>
        <p:txBody>
          <a:bodyPr wrap="square">
            <a:spAutoFit/>
          </a:bodyPr>
          <a:lstStyle/>
          <a:p>
            <a:pPr lvl="2"/>
            <a:r>
              <a:rPr lang="en-US" dirty="0"/>
              <a:t>LEGOLAND</a:t>
            </a:r>
            <a:r>
              <a:rPr lang="en-US" baseline="30000" dirty="0"/>
              <a:t>®</a:t>
            </a:r>
            <a:r>
              <a:rPr lang="en-US" dirty="0"/>
              <a:t> California Resort is east of the I-5 Freeway, just 30 minutes north of San Diego and one hour south of Disneyland/ Anaheim Resort area. Exit the I-5 Freeway at Palomar Airport Rd. </a:t>
            </a:r>
          </a:p>
        </p:txBody>
      </p:sp>
      <p:pic>
        <p:nvPicPr>
          <p:cNvPr id="12" name="Picture 11">
            <a:extLst>
              <a:ext uri="{FF2B5EF4-FFF2-40B4-BE49-F238E27FC236}">
                <a16:creationId xmlns:a16="http://schemas.microsoft.com/office/drawing/2014/main" id="{7A1207BA-2985-4E90-BDD9-DB00A63696B3}"/>
              </a:ext>
            </a:extLst>
          </p:cNvPr>
          <p:cNvPicPr>
            <a:picLocks noChangeAspect="1"/>
          </p:cNvPicPr>
          <p:nvPr/>
        </p:nvPicPr>
        <p:blipFill>
          <a:blip r:embed="rId3"/>
          <a:stretch>
            <a:fillRect/>
          </a:stretch>
        </p:blipFill>
        <p:spPr>
          <a:xfrm>
            <a:off x="4024700" y="508616"/>
            <a:ext cx="4229690" cy="2972215"/>
          </a:xfrm>
          <a:prstGeom prst="rect">
            <a:avLst/>
          </a:prstGeom>
        </p:spPr>
      </p:pic>
    </p:spTree>
    <p:extLst>
      <p:ext uri="{BB962C8B-B14F-4D97-AF65-F5344CB8AC3E}">
        <p14:creationId xmlns:p14="http://schemas.microsoft.com/office/powerpoint/2010/main" val="3774832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ERLIN ENTERTAINMENT">
  <a:themeElements>
    <a:clrScheme name="Custom 1">
      <a:dk1>
        <a:srgbClr val="000000"/>
      </a:dk1>
      <a:lt1>
        <a:srgbClr val="FFFFFF"/>
      </a:lt1>
      <a:dk2>
        <a:srgbClr val="083A85"/>
      </a:dk2>
      <a:lt2>
        <a:srgbClr val="F5D400"/>
      </a:lt2>
      <a:accent1>
        <a:srgbClr val="083A85"/>
      </a:accent1>
      <a:accent2>
        <a:srgbClr val="CCD7E8"/>
      </a:accent2>
      <a:accent3>
        <a:srgbClr val="0A9DE0"/>
      </a:accent3>
      <a:accent4>
        <a:srgbClr val="5CB4DD"/>
      </a:accent4>
      <a:accent5>
        <a:srgbClr val="92CDE8"/>
      </a:accent5>
      <a:accent6>
        <a:srgbClr val="C9E6F4"/>
      </a:accent6>
      <a:hlink>
        <a:srgbClr val="FFFFFF"/>
      </a:hlink>
      <a:folHlink>
        <a:srgbClr val="FFFFFF"/>
      </a:folHlink>
    </a:clrScheme>
    <a:fontScheme name="Custom 5">
      <a:majorFont>
        <a:latin typeface="Gill Sans Nova SemiBold"/>
        <a:ea typeface=""/>
        <a:cs typeface=""/>
      </a:majorFont>
      <a:minorFont>
        <a:latin typeface="Gill Sans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46E086703C8024AA3899C909A245262" ma:contentTypeVersion="13" ma:contentTypeDescription="Create a new document." ma:contentTypeScope="" ma:versionID="952d121cc5bb3e902cd97e1084ef1e82">
  <xsd:schema xmlns:xsd="http://www.w3.org/2001/XMLSchema" xmlns:xs="http://www.w3.org/2001/XMLSchema" xmlns:p="http://schemas.microsoft.com/office/2006/metadata/properties" xmlns:ns2="ba1e592c-9793-4ac6-8924-685763145c66" xmlns:ns3="51599487-818b-4747-811b-41fe8e32f2cc" targetNamespace="http://schemas.microsoft.com/office/2006/metadata/properties" ma:root="true" ma:fieldsID="659915c86422e54a28ae5aa930fbf396" ns2:_="" ns3:_="">
    <xsd:import namespace="ba1e592c-9793-4ac6-8924-685763145c66"/>
    <xsd:import namespace="51599487-818b-4747-811b-41fe8e32f2cc"/>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a1e592c-9793-4ac6-8924-685763145c6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1599487-818b-4747-811b-41fe8e32f2cc"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FA75D29-24A2-43E6-9C42-7CCACD747887}">
  <ds:schemaRefs>
    <ds:schemaRef ds:uri="http://schemas.microsoft.com/sharepoint/v3/contenttype/forms"/>
  </ds:schemaRefs>
</ds:datastoreItem>
</file>

<file path=customXml/itemProps2.xml><?xml version="1.0" encoding="utf-8"?>
<ds:datastoreItem xmlns:ds="http://schemas.openxmlformats.org/officeDocument/2006/customXml" ds:itemID="{727E48F7-DD55-46B9-A7D1-DFF2E407A7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a1e592c-9793-4ac6-8924-685763145c66"/>
    <ds:schemaRef ds:uri="51599487-818b-4747-811b-41fe8e32f2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D6A7FC0-3349-4F29-A670-BFBF71A7B331}">
  <ds:schemaRefs>
    <ds:schemaRef ds:uri="http://purl.org/dc/dcmitype/"/>
    <ds:schemaRef ds:uri="http://schemas.microsoft.com/office/infopath/2007/PartnerControls"/>
    <ds:schemaRef ds:uri="51599487-818b-4747-811b-41fe8e32f2cc"/>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ba1e592c-9793-4ac6-8924-685763145c66"/>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341</TotalTime>
  <Words>773</Words>
  <Application>Microsoft Office PowerPoint</Application>
  <PresentationFormat>On-screen Show (16:9)</PresentationFormat>
  <Paragraphs>106</Paragraphs>
  <Slides>15</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Gill Sans</vt:lpstr>
      <vt:lpstr>Gill Sans Nova Cond XBd</vt:lpstr>
      <vt:lpstr>Gill Sans Nova Light</vt:lpstr>
      <vt:lpstr>Gill Sans Nova SemiBold</vt:lpstr>
      <vt:lpstr>MERLIN ENTERTAINMENT</vt:lpstr>
      <vt:lpstr>Merlin  North America Overview</vt:lpstr>
      <vt:lpstr>NORTH AMERICAN  ATTRACTIONS</vt:lpstr>
      <vt:lpstr>NORTH AMERICAN ATTRACTIONS</vt:lpstr>
      <vt:lpstr>PowerPoint Presentation</vt:lpstr>
      <vt:lpstr>North America Legoland®  PArks</vt:lpstr>
      <vt:lpstr>PowerPoint Presentation</vt:lpstr>
      <vt:lpstr>Seasonal Events At Legoland Park!</vt:lpstr>
      <vt:lpstr>Legoland® California  Resort</vt:lpstr>
      <vt:lpstr>Location</vt:lpstr>
      <vt:lpstr>PowerPoint Presentation</vt:lpstr>
      <vt:lpstr>PowerPoint Presentation</vt:lpstr>
      <vt:lpstr>PowerPoint Presentation</vt:lpstr>
      <vt:lpstr>PowerPoint Presentation</vt:lpstr>
      <vt:lpstr>LEGO® Ferrari  Build &amp; Race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Victoria Creswell</dc:creator>
  <cp:lastModifiedBy>Gray, Bonnie E NAF USN (USA)</cp:lastModifiedBy>
  <cp:revision>474</cp:revision>
  <dcterms:created xsi:type="dcterms:W3CDTF">2019-07-31T13:32:39Z</dcterms:created>
  <dcterms:modified xsi:type="dcterms:W3CDTF">2022-03-23T18:20:42Z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0x010100946E086703C8024AA3899C909A245262</vt:lpwstr>
  </property>
</Properties>
</file>